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8"/>
  </p:notesMasterIdLst>
  <p:handoutMasterIdLst>
    <p:handoutMasterId r:id="rId19"/>
  </p:handoutMasterIdLst>
  <p:sldIdLst>
    <p:sldId id="256" r:id="rId2"/>
    <p:sldId id="272" r:id="rId3"/>
    <p:sldId id="273" r:id="rId4"/>
    <p:sldId id="275" r:id="rId5"/>
    <p:sldId id="276" r:id="rId6"/>
    <p:sldId id="277" r:id="rId7"/>
    <p:sldId id="278" r:id="rId8"/>
    <p:sldId id="279" r:id="rId9"/>
    <p:sldId id="281" r:id="rId10"/>
    <p:sldId id="282" r:id="rId11"/>
    <p:sldId id="283" r:id="rId12"/>
    <p:sldId id="284" r:id="rId13"/>
    <p:sldId id="285" r:id="rId14"/>
    <p:sldId id="286" r:id="rId15"/>
    <p:sldId id="287" r:id="rId16"/>
    <p:sldId id="28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375EAC-7A14-7D80-CEAF-F5BC22F70CC8}" name="Pooja, Shinde" initials="PS" userId="S::Shinde.Pooja@parexel.com::b57378e9-c846-429e-aefd-bff0213772e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FF"/>
    <a:srgbClr val="99B2FF"/>
    <a:srgbClr val="FBF7DB"/>
    <a:srgbClr val="FDB564"/>
    <a:srgbClr val="3365FF"/>
    <a:srgbClr val="DF7E97"/>
    <a:srgbClr val="629DD1"/>
    <a:srgbClr val="00B7B2"/>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2EB812-4048-42A1-B249-59DA1E6246AE}" v="343" dt="2023-05-02T09:50:05.4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80027" autoAdjust="0"/>
  </p:normalViewPr>
  <p:slideViewPr>
    <p:cSldViewPr snapToGrid="0">
      <p:cViewPr varScale="1">
        <p:scale>
          <a:sx n="80" d="100"/>
          <a:sy n="80" d="100"/>
        </p:scale>
        <p:origin x="120"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LSK (Harshal S. Khanolkar)" userId="918029c0-d8e6-4185-a7e9-722629808a4b" providerId="ADAL" clId="{752EB812-4048-42A1-B249-59DA1E6246AE}"/>
    <pc:docChg chg="undo custSel addSld delSld modSld sldOrd">
      <pc:chgData name="HLSK (Harshal S. Khanolkar)" userId="918029c0-d8e6-4185-a7e9-722629808a4b" providerId="ADAL" clId="{752EB812-4048-42A1-B249-59DA1E6246AE}" dt="2023-05-02T11:36:34.368" v="1818" actId="1038"/>
      <pc:docMkLst>
        <pc:docMk/>
      </pc:docMkLst>
      <pc:sldChg chg="addSp delSp modSp mod modClrScheme chgLayout modNotesTx">
        <pc:chgData name="HLSK (Harshal S. Khanolkar)" userId="918029c0-d8e6-4185-a7e9-722629808a4b" providerId="ADAL" clId="{752EB812-4048-42A1-B249-59DA1E6246AE}" dt="2023-05-02T09:40:34.386" v="1620" actId="1076"/>
        <pc:sldMkLst>
          <pc:docMk/>
          <pc:sldMk cId="1041814244" sldId="256"/>
        </pc:sldMkLst>
        <pc:spChg chg="add del mod ord">
          <ac:chgData name="HLSK (Harshal S. Khanolkar)" userId="918029c0-d8e6-4185-a7e9-722629808a4b" providerId="ADAL" clId="{752EB812-4048-42A1-B249-59DA1E6246AE}" dt="2023-04-27T05:33:05.892" v="14" actId="255"/>
          <ac:spMkLst>
            <pc:docMk/>
            <pc:sldMk cId="1041814244" sldId="256"/>
            <ac:spMk id="2" creationId="{1BE9FEBB-492C-4AEB-8FB5-E1281329A715}"/>
          </ac:spMkLst>
        </pc:spChg>
        <pc:spChg chg="add mod">
          <ac:chgData name="HLSK (Harshal S. Khanolkar)" userId="918029c0-d8e6-4185-a7e9-722629808a4b" providerId="ADAL" clId="{752EB812-4048-42A1-B249-59DA1E6246AE}" dt="2023-05-02T09:40:34.386" v="1620" actId="1076"/>
          <ac:spMkLst>
            <pc:docMk/>
            <pc:sldMk cId="1041814244" sldId="256"/>
            <ac:spMk id="4" creationId="{12EB12A8-D636-188E-2438-8E00087CA229}"/>
          </ac:spMkLst>
        </pc:spChg>
        <pc:spChg chg="del">
          <ac:chgData name="HLSK (Harshal S. Khanolkar)" userId="918029c0-d8e6-4185-a7e9-722629808a4b" providerId="ADAL" clId="{752EB812-4048-42A1-B249-59DA1E6246AE}" dt="2023-04-27T05:31:37.094" v="5" actId="478"/>
          <ac:spMkLst>
            <pc:docMk/>
            <pc:sldMk cId="1041814244" sldId="256"/>
            <ac:spMk id="4" creationId="{66D3E765-6953-4FDF-8DDD-5AA1F1634B28}"/>
          </ac:spMkLst>
        </pc:spChg>
        <pc:spChg chg="add del mod">
          <ac:chgData name="HLSK (Harshal S. Khanolkar)" userId="918029c0-d8e6-4185-a7e9-722629808a4b" providerId="ADAL" clId="{752EB812-4048-42A1-B249-59DA1E6246AE}" dt="2023-04-27T05:31:41.596" v="7" actId="478"/>
          <ac:spMkLst>
            <pc:docMk/>
            <pc:sldMk cId="1041814244" sldId="256"/>
            <ac:spMk id="5" creationId="{6ACC406A-FDF6-3DAA-EF69-B82BE26586FB}"/>
          </ac:spMkLst>
        </pc:spChg>
        <pc:spChg chg="mod">
          <ac:chgData name="HLSK (Harshal S. Khanolkar)" userId="918029c0-d8e6-4185-a7e9-722629808a4b" providerId="ADAL" clId="{752EB812-4048-42A1-B249-59DA1E6246AE}" dt="2023-05-02T09:35:03.276" v="1597" actId="1076"/>
          <ac:spMkLst>
            <pc:docMk/>
            <pc:sldMk cId="1041814244" sldId="256"/>
            <ac:spMk id="6" creationId="{5CA4973C-51D4-4121-94AB-169B71B1D610}"/>
          </ac:spMkLst>
        </pc:spChg>
        <pc:picChg chg="add del mod">
          <ac:chgData name="HLSK (Harshal S. Khanolkar)" userId="918029c0-d8e6-4185-a7e9-722629808a4b" providerId="ADAL" clId="{752EB812-4048-42A1-B249-59DA1E6246AE}" dt="2023-05-02T09:37:39.544" v="1606" actId="478"/>
          <ac:picMkLst>
            <pc:docMk/>
            <pc:sldMk cId="1041814244" sldId="256"/>
            <ac:picMk id="3" creationId="{680EDC44-9D03-28BA-F01C-D40AD0775665}"/>
          </ac:picMkLst>
        </pc:picChg>
        <pc:picChg chg="add mod">
          <ac:chgData name="HLSK (Harshal S. Khanolkar)" userId="918029c0-d8e6-4185-a7e9-722629808a4b" providerId="ADAL" clId="{752EB812-4048-42A1-B249-59DA1E6246AE}" dt="2023-05-02T09:37:52.050" v="1612" actId="1076"/>
          <ac:picMkLst>
            <pc:docMk/>
            <pc:sldMk cId="1041814244" sldId="256"/>
            <ac:picMk id="7" creationId="{816105AA-C384-623C-765E-86608D8979E8}"/>
          </ac:picMkLst>
        </pc:picChg>
        <pc:picChg chg="add del mod">
          <ac:chgData name="HLSK (Harshal S. Khanolkar)" userId="918029c0-d8e6-4185-a7e9-722629808a4b" providerId="ADAL" clId="{752EB812-4048-42A1-B249-59DA1E6246AE}" dt="2023-04-28T08:58:46.962" v="1581" actId="478"/>
          <ac:picMkLst>
            <pc:docMk/>
            <pc:sldMk cId="1041814244" sldId="256"/>
            <ac:picMk id="7" creationId="{B9D9A609-DFF5-F771-FDDA-E424CA2B8F63}"/>
          </ac:picMkLst>
        </pc:picChg>
        <pc:picChg chg="add mod">
          <ac:chgData name="HLSK (Harshal S. Khanolkar)" userId="918029c0-d8e6-4185-a7e9-722629808a4b" providerId="ADAL" clId="{752EB812-4048-42A1-B249-59DA1E6246AE}" dt="2023-04-27T09:26:24.880" v="1273" actId="1076"/>
          <ac:picMkLst>
            <pc:docMk/>
            <pc:sldMk cId="1041814244" sldId="256"/>
            <ac:picMk id="8" creationId="{0C6D7CC6-7274-FEC7-375C-ABAB0F939C86}"/>
          </ac:picMkLst>
        </pc:picChg>
      </pc:sldChg>
      <pc:sldChg chg="del">
        <pc:chgData name="HLSK (Harshal S. Khanolkar)" userId="918029c0-d8e6-4185-a7e9-722629808a4b" providerId="ADAL" clId="{752EB812-4048-42A1-B249-59DA1E6246AE}" dt="2023-04-27T08:13:52.239" v="881" actId="47"/>
        <pc:sldMkLst>
          <pc:docMk/>
          <pc:sldMk cId="3306368431" sldId="260"/>
        </pc:sldMkLst>
      </pc:sldChg>
      <pc:sldChg chg="del">
        <pc:chgData name="HLSK (Harshal S. Khanolkar)" userId="918029c0-d8e6-4185-a7e9-722629808a4b" providerId="ADAL" clId="{752EB812-4048-42A1-B249-59DA1E6246AE}" dt="2023-04-27T08:13:52.560" v="882" actId="47"/>
        <pc:sldMkLst>
          <pc:docMk/>
          <pc:sldMk cId="1357963086" sldId="261"/>
        </pc:sldMkLst>
      </pc:sldChg>
      <pc:sldChg chg="del">
        <pc:chgData name="HLSK (Harshal S. Khanolkar)" userId="918029c0-d8e6-4185-a7e9-722629808a4b" providerId="ADAL" clId="{752EB812-4048-42A1-B249-59DA1E6246AE}" dt="2023-04-27T08:13:52.641" v="883" actId="47"/>
        <pc:sldMkLst>
          <pc:docMk/>
          <pc:sldMk cId="459777212" sldId="264"/>
        </pc:sldMkLst>
      </pc:sldChg>
      <pc:sldChg chg="del">
        <pc:chgData name="HLSK (Harshal S. Khanolkar)" userId="918029c0-d8e6-4185-a7e9-722629808a4b" providerId="ADAL" clId="{752EB812-4048-42A1-B249-59DA1E6246AE}" dt="2023-04-27T08:13:53.176" v="886" actId="47"/>
        <pc:sldMkLst>
          <pc:docMk/>
          <pc:sldMk cId="597865161" sldId="265"/>
        </pc:sldMkLst>
      </pc:sldChg>
      <pc:sldChg chg="del">
        <pc:chgData name="HLSK (Harshal S. Khanolkar)" userId="918029c0-d8e6-4185-a7e9-722629808a4b" providerId="ADAL" clId="{752EB812-4048-42A1-B249-59DA1E6246AE}" dt="2023-04-27T08:13:53.575" v="889" actId="47"/>
        <pc:sldMkLst>
          <pc:docMk/>
          <pc:sldMk cId="2289699521" sldId="266"/>
        </pc:sldMkLst>
      </pc:sldChg>
      <pc:sldChg chg="del">
        <pc:chgData name="HLSK (Harshal S. Khanolkar)" userId="918029c0-d8e6-4185-a7e9-722629808a4b" providerId="ADAL" clId="{752EB812-4048-42A1-B249-59DA1E6246AE}" dt="2023-04-27T08:13:53.379" v="887" actId="47"/>
        <pc:sldMkLst>
          <pc:docMk/>
          <pc:sldMk cId="2892990813" sldId="268"/>
        </pc:sldMkLst>
      </pc:sldChg>
      <pc:sldChg chg="del">
        <pc:chgData name="HLSK (Harshal S. Khanolkar)" userId="918029c0-d8e6-4185-a7e9-722629808a4b" providerId="ADAL" clId="{752EB812-4048-42A1-B249-59DA1E6246AE}" dt="2023-04-27T08:13:52.926" v="884" actId="47"/>
        <pc:sldMkLst>
          <pc:docMk/>
          <pc:sldMk cId="2499688087" sldId="269"/>
        </pc:sldMkLst>
      </pc:sldChg>
      <pc:sldChg chg="del">
        <pc:chgData name="HLSK (Harshal S. Khanolkar)" userId="918029c0-d8e6-4185-a7e9-722629808a4b" providerId="ADAL" clId="{752EB812-4048-42A1-B249-59DA1E6246AE}" dt="2023-04-27T08:13:52.962" v="885" actId="47"/>
        <pc:sldMkLst>
          <pc:docMk/>
          <pc:sldMk cId="432575977" sldId="270"/>
        </pc:sldMkLst>
      </pc:sldChg>
      <pc:sldChg chg="del">
        <pc:chgData name="HLSK (Harshal S. Khanolkar)" userId="918029c0-d8e6-4185-a7e9-722629808a4b" providerId="ADAL" clId="{752EB812-4048-42A1-B249-59DA1E6246AE}" dt="2023-04-27T08:13:53.407" v="888" actId="47"/>
        <pc:sldMkLst>
          <pc:docMk/>
          <pc:sldMk cId="2983538816" sldId="271"/>
        </pc:sldMkLst>
      </pc:sldChg>
      <pc:sldChg chg="modSp mod">
        <pc:chgData name="HLSK (Harshal S. Khanolkar)" userId="918029c0-d8e6-4185-a7e9-722629808a4b" providerId="ADAL" clId="{752EB812-4048-42A1-B249-59DA1E6246AE}" dt="2023-05-02T09:40:23.562" v="1616" actId="2711"/>
        <pc:sldMkLst>
          <pc:docMk/>
          <pc:sldMk cId="2444152642" sldId="272"/>
        </pc:sldMkLst>
        <pc:spChg chg="mod">
          <ac:chgData name="HLSK (Harshal S. Khanolkar)" userId="918029c0-d8e6-4185-a7e9-722629808a4b" providerId="ADAL" clId="{752EB812-4048-42A1-B249-59DA1E6246AE}" dt="2023-05-02T09:40:23.562" v="1616" actId="2711"/>
          <ac:spMkLst>
            <pc:docMk/>
            <pc:sldMk cId="2444152642" sldId="272"/>
            <ac:spMk id="3" creationId="{B46DEDB4-BCE4-4826-8658-DCA684F6CB10}"/>
          </ac:spMkLst>
        </pc:spChg>
      </pc:sldChg>
      <pc:sldChg chg="addSp delSp modSp new mod">
        <pc:chgData name="HLSK (Harshal S. Khanolkar)" userId="918029c0-d8e6-4185-a7e9-722629808a4b" providerId="ADAL" clId="{752EB812-4048-42A1-B249-59DA1E6246AE}" dt="2023-05-02T09:48:34.181" v="1653" actId="2711"/>
        <pc:sldMkLst>
          <pc:docMk/>
          <pc:sldMk cId="3422927475" sldId="273"/>
        </pc:sldMkLst>
        <pc:spChg chg="mod">
          <ac:chgData name="HLSK (Harshal S. Khanolkar)" userId="918029c0-d8e6-4185-a7e9-722629808a4b" providerId="ADAL" clId="{752EB812-4048-42A1-B249-59DA1E6246AE}" dt="2023-04-27T10:18:39.066" v="1345" actId="20577"/>
          <ac:spMkLst>
            <pc:docMk/>
            <pc:sldMk cId="3422927475" sldId="273"/>
            <ac:spMk id="2" creationId="{E16F4801-7011-799D-0892-A68D23C8D255}"/>
          </ac:spMkLst>
        </pc:spChg>
        <pc:spChg chg="del">
          <ac:chgData name="HLSK (Harshal S. Khanolkar)" userId="918029c0-d8e6-4185-a7e9-722629808a4b" providerId="ADAL" clId="{752EB812-4048-42A1-B249-59DA1E6246AE}" dt="2023-04-27T05:39:59.584" v="61" actId="1032"/>
          <ac:spMkLst>
            <pc:docMk/>
            <pc:sldMk cId="3422927475" sldId="273"/>
            <ac:spMk id="3" creationId="{8B4CFCF6-F52C-F240-3754-09800ECB0C19}"/>
          </ac:spMkLst>
        </pc:spChg>
        <pc:spChg chg="add mod">
          <ac:chgData name="HLSK (Harshal S. Khanolkar)" userId="918029c0-d8e6-4185-a7e9-722629808a4b" providerId="ADAL" clId="{752EB812-4048-42A1-B249-59DA1E6246AE}" dt="2023-04-27T05:43:35.197" v="147" actId="11529"/>
          <ac:spMkLst>
            <pc:docMk/>
            <pc:sldMk cId="3422927475" sldId="273"/>
            <ac:spMk id="8" creationId="{7F74D00F-B510-5300-B6D6-4F3CF35F3784}"/>
          </ac:spMkLst>
        </pc:spChg>
        <pc:graphicFrameChg chg="add del mod modGraphic">
          <ac:chgData name="HLSK (Harshal S. Khanolkar)" userId="918029c0-d8e6-4185-a7e9-722629808a4b" providerId="ADAL" clId="{752EB812-4048-42A1-B249-59DA1E6246AE}" dt="2023-04-27T05:43:35.197" v="147" actId="11529"/>
          <ac:graphicFrameMkLst>
            <pc:docMk/>
            <pc:sldMk cId="3422927475" sldId="273"/>
            <ac:graphicFrameMk id="7" creationId="{BC6F1BD3-1FD7-95FA-874D-C3F3902FCA0B}"/>
          </ac:graphicFrameMkLst>
        </pc:graphicFrameChg>
        <pc:graphicFrameChg chg="add del mod modGraphic">
          <ac:chgData name="HLSK (Harshal S. Khanolkar)" userId="918029c0-d8e6-4185-a7e9-722629808a4b" providerId="ADAL" clId="{752EB812-4048-42A1-B249-59DA1E6246AE}" dt="2023-04-27T05:46:57.861" v="222" actId="478"/>
          <ac:graphicFrameMkLst>
            <pc:docMk/>
            <pc:sldMk cId="3422927475" sldId="273"/>
            <ac:graphicFrameMk id="9" creationId="{DC18A2FC-B619-BAE1-5B26-AEE44DC5234D}"/>
          </ac:graphicFrameMkLst>
        </pc:graphicFrameChg>
        <pc:graphicFrameChg chg="add del mod modGraphic">
          <ac:chgData name="HLSK (Harshal S. Khanolkar)" userId="918029c0-d8e6-4185-a7e9-722629808a4b" providerId="ADAL" clId="{752EB812-4048-42A1-B249-59DA1E6246AE}" dt="2023-04-27T05:48:04.259" v="227" actId="478"/>
          <ac:graphicFrameMkLst>
            <pc:docMk/>
            <pc:sldMk cId="3422927475" sldId="273"/>
            <ac:graphicFrameMk id="10" creationId="{90A13D41-4DC1-DB78-7FD8-91A637366EC8}"/>
          </ac:graphicFrameMkLst>
        </pc:graphicFrameChg>
        <pc:graphicFrameChg chg="add mod modGraphic">
          <ac:chgData name="HLSK (Harshal S. Khanolkar)" userId="918029c0-d8e6-4185-a7e9-722629808a4b" providerId="ADAL" clId="{752EB812-4048-42A1-B249-59DA1E6246AE}" dt="2023-05-02T09:48:34.181" v="1653" actId="2711"/>
          <ac:graphicFrameMkLst>
            <pc:docMk/>
            <pc:sldMk cId="3422927475" sldId="273"/>
            <ac:graphicFrameMk id="11" creationId="{54273CEB-EDC7-1948-FB36-A4DFAA1B9695}"/>
          </ac:graphicFrameMkLst>
        </pc:graphicFrameChg>
      </pc:sldChg>
      <pc:sldChg chg="addSp delSp modSp add del mod">
        <pc:chgData name="HLSK (Harshal S. Khanolkar)" userId="918029c0-d8e6-4185-a7e9-722629808a4b" providerId="ADAL" clId="{752EB812-4048-42A1-B249-59DA1E6246AE}" dt="2023-04-27T06:04:43.208" v="296" actId="47"/>
        <pc:sldMkLst>
          <pc:docMk/>
          <pc:sldMk cId="592526668" sldId="274"/>
        </pc:sldMkLst>
        <pc:spChg chg="add del mod">
          <ac:chgData name="HLSK (Harshal S. Khanolkar)" userId="918029c0-d8e6-4185-a7e9-722629808a4b" providerId="ADAL" clId="{752EB812-4048-42A1-B249-59DA1E6246AE}" dt="2023-04-27T06:04:26.601" v="293" actId="478"/>
          <ac:spMkLst>
            <pc:docMk/>
            <pc:sldMk cId="592526668" sldId="274"/>
            <ac:spMk id="3" creationId="{A5258376-7B22-D1A6-05AD-044E65AF27CF}"/>
          </ac:spMkLst>
        </pc:spChg>
        <pc:spChg chg="add mod">
          <ac:chgData name="HLSK (Harshal S. Khanolkar)" userId="918029c0-d8e6-4185-a7e9-722629808a4b" providerId="ADAL" clId="{752EB812-4048-42A1-B249-59DA1E6246AE}" dt="2023-04-27T06:04:27.693" v="294"/>
          <ac:spMkLst>
            <pc:docMk/>
            <pc:sldMk cId="592526668" sldId="274"/>
            <ac:spMk id="7" creationId="{B763B82B-61F6-7994-9128-F019BBA6A426}"/>
          </ac:spMkLst>
        </pc:spChg>
        <pc:graphicFrameChg chg="del">
          <ac:chgData name="HLSK (Harshal S. Khanolkar)" userId="918029c0-d8e6-4185-a7e9-722629808a4b" providerId="ADAL" clId="{752EB812-4048-42A1-B249-59DA1E6246AE}" dt="2023-04-27T06:04:02.306" v="291" actId="478"/>
          <ac:graphicFrameMkLst>
            <pc:docMk/>
            <pc:sldMk cId="592526668" sldId="274"/>
            <ac:graphicFrameMk id="11" creationId="{54273CEB-EDC7-1948-FB36-A4DFAA1B9695}"/>
          </ac:graphicFrameMkLst>
        </pc:graphicFrameChg>
      </pc:sldChg>
      <pc:sldChg chg="delSp modSp add mod modNotesTx">
        <pc:chgData name="HLSK (Harshal S. Khanolkar)" userId="918029c0-d8e6-4185-a7e9-722629808a4b" providerId="ADAL" clId="{752EB812-4048-42A1-B249-59DA1E6246AE}" dt="2023-05-02T09:43:31.348" v="1629" actId="27636"/>
        <pc:sldMkLst>
          <pc:docMk/>
          <pc:sldMk cId="2754159057" sldId="275"/>
        </pc:sldMkLst>
        <pc:spChg chg="mod">
          <ac:chgData name="HLSK (Harshal S. Khanolkar)" userId="918029c0-d8e6-4185-a7e9-722629808a4b" providerId="ADAL" clId="{752EB812-4048-42A1-B249-59DA1E6246AE}" dt="2023-05-02T09:43:31.348" v="1629" actId="27636"/>
          <ac:spMkLst>
            <pc:docMk/>
            <pc:sldMk cId="2754159057" sldId="275"/>
            <ac:spMk id="3" creationId="{A3A73896-4907-48B8-AEB2-7EF9FC5314B7}"/>
          </ac:spMkLst>
        </pc:spChg>
        <pc:spChg chg="mod">
          <ac:chgData name="HLSK (Harshal S. Khanolkar)" userId="918029c0-d8e6-4185-a7e9-722629808a4b" providerId="ADAL" clId="{752EB812-4048-42A1-B249-59DA1E6246AE}" dt="2023-04-27T10:06:22.331" v="1309" actId="1076"/>
          <ac:spMkLst>
            <pc:docMk/>
            <pc:sldMk cId="2754159057" sldId="275"/>
            <ac:spMk id="4" creationId="{0250A36F-C7A4-A8D4-6420-D5BDAFF1EFBF}"/>
          </ac:spMkLst>
        </pc:spChg>
        <pc:spChg chg="mod">
          <ac:chgData name="HLSK (Harshal S. Khanolkar)" userId="918029c0-d8e6-4185-a7e9-722629808a4b" providerId="ADAL" clId="{752EB812-4048-42A1-B249-59DA1E6246AE}" dt="2023-04-27T10:18:45.818" v="1347" actId="6549"/>
          <ac:spMkLst>
            <pc:docMk/>
            <pc:sldMk cId="2754159057" sldId="275"/>
            <ac:spMk id="12" creationId="{4274F1DC-4EE1-45CF-89E3-394C7F8C216D}"/>
          </ac:spMkLst>
        </pc:spChg>
        <pc:spChg chg="del">
          <ac:chgData name="HLSK (Harshal S. Khanolkar)" userId="918029c0-d8e6-4185-a7e9-722629808a4b" providerId="ADAL" clId="{752EB812-4048-42A1-B249-59DA1E6246AE}" dt="2023-04-27T06:05:42.144" v="328" actId="478"/>
          <ac:spMkLst>
            <pc:docMk/>
            <pc:sldMk cId="2754159057" sldId="275"/>
            <ac:spMk id="15" creationId="{6E51A23B-FCC8-4609-8C1E-DEF2AC0B0C04}"/>
          </ac:spMkLst>
        </pc:spChg>
        <pc:picChg chg="del">
          <ac:chgData name="HLSK (Harshal S. Khanolkar)" userId="918029c0-d8e6-4185-a7e9-722629808a4b" providerId="ADAL" clId="{752EB812-4048-42A1-B249-59DA1E6246AE}" dt="2023-04-27T06:05:23.924" v="327" actId="478"/>
          <ac:picMkLst>
            <pc:docMk/>
            <pc:sldMk cId="2754159057" sldId="275"/>
            <ac:picMk id="1026" creationId="{3C78C7F8-A453-4407-BFDD-217A3A5C4413}"/>
          </ac:picMkLst>
        </pc:picChg>
      </pc:sldChg>
      <pc:sldChg chg="addSp delSp modSp add mod modNotesTx">
        <pc:chgData name="HLSK (Harshal S. Khanolkar)" userId="918029c0-d8e6-4185-a7e9-722629808a4b" providerId="ADAL" clId="{752EB812-4048-42A1-B249-59DA1E6246AE}" dt="2023-04-27T10:18:50.507" v="1349" actId="6549"/>
        <pc:sldMkLst>
          <pc:docMk/>
          <pc:sldMk cId="4081520271" sldId="276"/>
        </pc:sldMkLst>
        <pc:spChg chg="del">
          <ac:chgData name="HLSK (Harshal S. Khanolkar)" userId="918029c0-d8e6-4185-a7e9-722629808a4b" providerId="ADAL" clId="{752EB812-4048-42A1-B249-59DA1E6246AE}" dt="2023-04-27T06:12:44.071" v="463" actId="478"/>
          <ac:spMkLst>
            <pc:docMk/>
            <pc:sldMk cId="4081520271" sldId="276"/>
            <ac:spMk id="3" creationId="{A3A73896-4907-48B8-AEB2-7EF9FC5314B7}"/>
          </ac:spMkLst>
        </pc:spChg>
        <pc:spChg chg="add del mod">
          <ac:chgData name="HLSK (Harshal S. Khanolkar)" userId="918029c0-d8e6-4185-a7e9-722629808a4b" providerId="ADAL" clId="{752EB812-4048-42A1-B249-59DA1E6246AE}" dt="2023-04-27T06:13:03.249" v="465" actId="478"/>
          <ac:spMkLst>
            <pc:docMk/>
            <pc:sldMk cId="4081520271" sldId="276"/>
            <ac:spMk id="7" creationId="{35DF1CE2-C889-8853-79E9-4B15B982AFE3}"/>
          </ac:spMkLst>
        </pc:spChg>
        <pc:spChg chg="mod">
          <ac:chgData name="HLSK (Harshal S. Khanolkar)" userId="918029c0-d8e6-4185-a7e9-722629808a4b" providerId="ADAL" clId="{752EB812-4048-42A1-B249-59DA1E6246AE}" dt="2023-04-27T10:18:50.507" v="1349" actId="6549"/>
          <ac:spMkLst>
            <pc:docMk/>
            <pc:sldMk cId="4081520271" sldId="276"/>
            <ac:spMk id="12" creationId="{4274F1DC-4EE1-45CF-89E3-394C7F8C216D}"/>
          </ac:spMkLst>
        </pc:spChg>
        <pc:picChg chg="add mod">
          <ac:chgData name="HLSK (Harshal S. Khanolkar)" userId="918029c0-d8e6-4185-a7e9-722629808a4b" providerId="ADAL" clId="{752EB812-4048-42A1-B249-59DA1E6246AE}" dt="2023-04-27T06:13:18.332" v="468" actId="1076"/>
          <ac:picMkLst>
            <pc:docMk/>
            <pc:sldMk cId="4081520271" sldId="276"/>
            <ac:picMk id="8" creationId="{9E664B9E-71FA-1D61-F162-4EA820B6A145}"/>
          </ac:picMkLst>
        </pc:picChg>
      </pc:sldChg>
      <pc:sldChg chg="addSp delSp modSp add mod modNotesTx">
        <pc:chgData name="HLSK (Harshal S. Khanolkar)" userId="918029c0-d8e6-4185-a7e9-722629808a4b" providerId="ADAL" clId="{752EB812-4048-42A1-B249-59DA1E6246AE}" dt="2023-04-28T08:48:56.905" v="1569" actId="20577"/>
        <pc:sldMkLst>
          <pc:docMk/>
          <pc:sldMk cId="1948670523" sldId="277"/>
        </pc:sldMkLst>
        <pc:spChg chg="mod">
          <ac:chgData name="HLSK (Harshal S. Khanolkar)" userId="918029c0-d8e6-4185-a7e9-722629808a4b" providerId="ADAL" clId="{752EB812-4048-42A1-B249-59DA1E6246AE}" dt="2023-04-27T10:19:00.947" v="1351" actId="6549"/>
          <ac:spMkLst>
            <pc:docMk/>
            <pc:sldMk cId="1948670523" sldId="277"/>
            <ac:spMk id="12" creationId="{4274F1DC-4EE1-45CF-89E3-394C7F8C216D}"/>
          </ac:spMkLst>
        </pc:spChg>
        <pc:picChg chg="add mod">
          <ac:chgData name="HLSK (Harshal S. Khanolkar)" userId="918029c0-d8e6-4185-a7e9-722629808a4b" providerId="ADAL" clId="{752EB812-4048-42A1-B249-59DA1E6246AE}" dt="2023-04-27T06:16:11.870" v="496" actId="14100"/>
          <ac:picMkLst>
            <pc:docMk/>
            <pc:sldMk cId="1948670523" sldId="277"/>
            <ac:picMk id="2" creationId="{39DD35E8-4082-61B7-D20E-D1186626C984}"/>
          </ac:picMkLst>
        </pc:picChg>
        <pc:picChg chg="del">
          <ac:chgData name="HLSK (Harshal S. Khanolkar)" userId="918029c0-d8e6-4185-a7e9-722629808a4b" providerId="ADAL" clId="{752EB812-4048-42A1-B249-59DA1E6246AE}" dt="2023-04-27T06:15:38.729" v="490" actId="478"/>
          <ac:picMkLst>
            <pc:docMk/>
            <pc:sldMk cId="1948670523" sldId="277"/>
            <ac:picMk id="8" creationId="{9E664B9E-71FA-1D61-F162-4EA820B6A145}"/>
          </ac:picMkLst>
        </pc:picChg>
      </pc:sldChg>
      <pc:sldChg chg="addSp delSp modSp add mod modNotesTx">
        <pc:chgData name="HLSK (Harshal S. Khanolkar)" userId="918029c0-d8e6-4185-a7e9-722629808a4b" providerId="ADAL" clId="{752EB812-4048-42A1-B249-59DA1E6246AE}" dt="2023-05-02T10:16:51.823" v="1662" actId="1076"/>
        <pc:sldMkLst>
          <pc:docMk/>
          <pc:sldMk cId="2843880129" sldId="278"/>
        </pc:sldMkLst>
        <pc:spChg chg="mod">
          <ac:chgData name="HLSK (Harshal S. Khanolkar)" userId="918029c0-d8e6-4185-a7e9-722629808a4b" providerId="ADAL" clId="{752EB812-4048-42A1-B249-59DA1E6246AE}" dt="2023-04-27T10:19:05.688" v="1353" actId="6549"/>
          <ac:spMkLst>
            <pc:docMk/>
            <pc:sldMk cId="2843880129" sldId="278"/>
            <ac:spMk id="12" creationId="{4274F1DC-4EE1-45CF-89E3-394C7F8C216D}"/>
          </ac:spMkLst>
        </pc:spChg>
        <pc:picChg chg="del">
          <ac:chgData name="HLSK (Harshal S. Khanolkar)" userId="918029c0-d8e6-4185-a7e9-722629808a4b" providerId="ADAL" clId="{752EB812-4048-42A1-B249-59DA1E6246AE}" dt="2023-04-27T06:20:45.504" v="536" actId="478"/>
          <ac:picMkLst>
            <pc:docMk/>
            <pc:sldMk cId="2843880129" sldId="278"/>
            <ac:picMk id="2" creationId="{39DD35E8-4082-61B7-D20E-D1186626C984}"/>
          </ac:picMkLst>
        </pc:picChg>
        <pc:picChg chg="add mod">
          <ac:chgData name="HLSK (Harshal S. Khanolkar)" userId="918029c0-d8e6-4185-a7e9-722629808a4b" providerId="ADAL" clId="{752EB812-4048-42A1-B249-59DA1E6246AE}" dt="2023-05-02T10:16:51.823" v="1662" actId="1076"/>
          <ac:picMkLst>
            <pc:docMk/>
            <pc:sldMk cId="2843880129" sldId="278"/>
            <ac:picMk id="3" creationId="{18D053F2-550B-B8DC-3C45-A9A47949FB1C}"/>
          </ac:picMkLst>
        </pc:picChg>
        <pc:picChg chg="add del mod">
          <ac:chgData name="HLSK (Harshal S. Khanolkar)" userId="918029c0-d8e6-4185-a7e9-722629808a4b" providerId="ADAL" clId="{752EB812-4048-42A1-B249-59DA1E6246AE}" dt="2023-04-28T08:10:48.096" v="1395" actId="478"/>
          <ac:picMkLst>
            <pc:docMk/>
            <pc:sldMk cId="2843880129" sldId="278"/>
            <ac:picMk id="7" creationId="{93AFB0E2-2748-67A3-B9EF-BDA268C20C8C}"/>
          </ac:picMkLst>
        </pc:picChg>
        <pc:picChg chg="add del mod">
          <ac:chgData name="HLSK (Harshal S. Khanolkar)" userId="918029c0-d8e6-4185-a7e9-722629808a4b" providerId="ADAL" clId="{752EB812-4048-42A1-B249-59DA1E6246AE}" dt="2023-05-02T10:16:48.259" v="1661" actId="478"/>
          <ac:picMkLst>
            <pc:docMk/>
            <pc:sldMk cId="2843880129" sldId="278"/>
            <ac:picMk id="8" creationId="{898AA1ED-2B03-EB7B-465A-C31D29ED4C17}"/>
          </ac:picMkLst>
        </pc:picChg>
      </pc:sldChg>
      <pc:sldChg chg="addSp delSp modSp add mod modNotesTx">
        <pc:chgData name="HLSK (Harshal S. Khanolkar)" userId="918029c0-d8e6-4185-a7e9-722629808a4b" providerId="ADAL" clId="{752EB812-4048-42A1-B249-59DA1E6246AE}" dt="2023-05-02T11:36:34.368" v="1818" actId="1038"/>
        <pc:sldMkLst>
          <pc:docMk/>
          <pc:sldMk cId="3688630674" sldId="279"/>
        </pc:sldMkLst>
        <pc:spChg chg="mod">
          <ac:chgData name="HLSK (Harshal S. Khanolkar)" userId="918029c0-d8e6-4185-a7e9-722629808a4b" providerId="ADAL" clId="{752EB812-4048-42A1-B249-59DA1E6246AE}" dt="2023-04-27T10:19:09.378" v="1355" actId="6549"/>
          <ac:spMkLst>
            <pc:docMk/>
            <pc:sldMk cId="3688630674" sldId="279"/>
            <ac:spMk id="12" creationId="{4274F1DC-4EE1-45CF-89E3-394C7F8C216D}"/>
          </ac:spMkLst>
        </pc:spChg>
        <pc:picChg chg="add mod">
          <ac:chgData name="HLSK (Harshal S. Khanolkar)" userId="918029c0-d8e6-4185-a7e9-722629808a4b" providerId="ADAL" clId="{752EB812-4048-42A1-B249-59DA1E6246AE}" dt="2023-05-02T11:36:28.227" v="1710" actId="1037"/>
          <ac:picMkLst>
            <pc:docMk/>
            <pc:sldMk cId="3688630674" sldId="279"/>
            <ac:picMk id="2" creationId="{6CABDEE7-5D22-56B7-A290-E75CB4AC7A25}"/>
          </ac:picMkLst>
        </pc:picChg>
        <pc:picChg chg="del">
          <ac:chgData name="HLSK (Harshal S. Khanolkar)" userId="918029c0-d8e6-4185-a7e9-722629808a4b" providerId="ADAL" clId="{752EB812-4048-42A1-B249-59DA1E6246AE}" dt="2023-04-27T06:46:25.407" v="582" actId="478"/>
          <ac:picMkLst>
            <pc:docMk/>
            <pc:sldMk cId="3688630674" sldId="279"/>
            <ac:picMk id="3" creationId="{18D053F2-550B-B8DC-3C45-A9A47949FB1C}"/>
          </ac:picMkLst>
        </pc:picChg>
        <pc:picChg chg="add del mod">
          <ac:chgData name="HLSK (Harshal S. Khanolkar)" userId="918029c0-d8e6-4185-a7e9-722629808a4b" providerId="ADAL" clId="{752EB812-4048-42A1-B249-59DA1E6246AE}" dt="2023-05-02T11:36:19.955" v="1663" actId="478"/>
          <ac:picMkLst>
            <pc:docMk/>
            <pc:sldMk cId="3688630674" sldId="279"/>
            <ac:picMk id="7" creationId="{8711B735-5B08-CB3D-1B8E-7DF1ED431547}"/>
          </ac:picMkLst>
        </pc:picChg>
        <pc:picChg chg="del">
          <ac:chgData name="HLSK (Harshal S. Khanolkar)" userId="918029c0-d8e6-4185-a7e9-722629808a4b" providerId="ADAL" clId="{752EB812-4048-42A1-B249-59DA1E6246AE}" dt="2023-04-27T06:46:26.084" v="583" actId="478"/>
          <ac:picMkLst>
            <pc:docMk/>
            <pc:sldMk cId="3688630674" sldId="279"/>
            <ac:picMk id="7" creationId="{93AFB0E2-2748-67A3-B9EF-BDA268C20C8C}"/>
          </ac:picMkLst>
        </pc:picChg>
        <pc:picChg chg="add mod">
          <ac:chgData name="HLSK (Harshal S. Khanolkar)" userId="918029c0-d8e6-4185-a7e9-722629808a4b" providerId="ADAL" clId="{752EB812-4048-42A1-B249-59DA1E6246AE}" dt="2023-05-02T11:36:34.368" v="1818" actId="1038"/>
          <ac:picMkLst>
            <pc:docMk/>
            <pc:sldMk cId="3688630674" sldId="279"/>
            <ac:picMk id="8" creationId="{AAE4AA7E-656B-D759-BB1C-6F95AB3393E9}"/>
          </ac:picMkLst>
        </pc:picChg>
        <pc:picChg chg="add del mod">
          <ac:chgData name="HLSK (Harshal S. Khanolkar)" userId="918029c0-d8e6-4185-a7e9-722629808a4b" providerId="ADAL" clId="{752EB812-4048-42A1-B249-59DA1E6246AE}" dt="2023-05-02T09:50:30.932" v="1660" actId="478"/>
          <ac:picMkLst>
            <pc:docMk/>
            <pc:sldMk cId="3688630674" sldId="279"/>
            <ac:picMk id="9" creationId="{DD10F741-9BA2-F313-65B6-EB2F1F66BB6E}"/>
          </ac:picMkLst>
        </pc:picChg>
        <pc:picChg chg="add del mod">
          <ac:chgData name="HLSK (Harshal S. Khanolkar)" userId="918029c0-d8e6-4185-a7e9-722629808a4b" providerId="ADAL" clId="{752EB812-4048-42A1-B249-59DA1E6246AE}" dt="2023-04-28T08:53:45.359" v="1576" actId="478"/>
          <ac:picMkLst>
            <pc:docMk/>
            <pc:sldMk cId="3688630674" sldId="279"/>
            <ac:picMk id="10" creationId="{949C6FF6-A7B0-7C89-2B80-0883557D1A5B}"/>
          </ac:picMkLst>
        </pc:picChg>
      </pc:sldChg>
      <pc:sldChg chg="modSp add del mod ord">
        <pc:chgData name="HLSK (Harshal S. Khanolkar)" userId="918029c0-d8e6-4185-a7e9-722629808a4b" providerId="ADAL" clId="{752EB812-4048-42A1-B249-59DA1E6246AE}" dt="2023-04-27T07:59:43.985" v="766" actId="47"/>
        <pc:sldMkLst>
          <pc:docMk/>
          <pc:sldMk cId="1570105449" sldId="280"/>
        </pc:sldMkLst>
        <pc:spChg chg="mod">
          <ac:chgData name="HLSK (Harshal S. Khanolkar)" userId="918029c0-d8e6-4185-a7e9-722629808a4b" providerId="ADAL" clId="{752EB812-4048-42A1-B249-59DA1E6246AE}" dt="2023-04-27T07:05:11.991" v="631" actId="21"/>
          <ac:spMkLst>
            <pc:docMk/>
            <pc:sldMk cId="1570105449" sldId="280"/>
            <ac:spMk id="12" creationId="{4274F1DC-4EE1-45CF-89E3-394C7F8C216D}"/>
          </ac:spMkLst>
        </pc:spChg>
      </pc:sldChg>
      <pc:sldChg chg="addSp modSp add mod modNotesTx">
        <pc:chgData name="HLSK (Harshal S. Khanolkar)" userId="918029c0-d8e6-4185-a7e9-722629808a4b" providerId="ADAL" clId="{752EB812-4048-42A1-B249-59DA1E6246AE}" dt="2023-05-02T09:44:08.362" v="1631" actId="27636"/>
        <pc:sldMkLst>
          <pc:docMk/>
          <pc:sldMk cId="2145604363" sldId="281"/>
        </pc:sldMkLst>
        <pc:spChg chg="mod">
          <ac:chgData name="HLSK (Harshal S. Khanolkar)" userId="918029c0-d8e6-4185-a7e9-722629808a4b" providerId="ADAL" clId="{752EB812-4048-42A1-B249-59DA1E6246AE}" dt="2023-05-02T09:44:08.362" v="1631" actId="27636"/>
          <ac:spMkLst>
            <pc:docMk/>
            <pc:sldMk cId="2145604363" sldId="281"/>
            <ac:spMk id="3" creationId="{A3A73896-4907-48B8-AEB2-7EF9FC5314B7}"/>
          </ac:spMkLst>
        </pc:spChg>
        <pc:spChg chg="mod">
          <ac:chgData name="HLSK (Harshal S. Khanolkar)" userId="918029c0-d8e6-4185-a7e9-722629808a4b" providerId="ADAL" clId="{752EB812-4048-42A1-B249-59DA1E6246AE}" dt="2023-04-27T08:18:38.299" v="947" actId="1037"/>
          <ac:spMkLst>
            <pc:docMk/>
            <pc:sldMk cId="2145604363" sldId="281"/>
            <ac:spMk id="12" creationId="{4274F1DC-4EE1-45CF-89E3-394C7F8C216D}"/>
          </ac:spMkLst>
        </pc:spChg>
        <pc:picChg chg="add mod">
          <ac:chgData name="HLSK (Harshal S. Khanolkar)" userId="918029c0-d8e6-4185-a7e9-722629808a4b" providerId="ADAL" clId="{752EB812-4048-42A1-B249-59DA1E6246AE}" dt="2023-04-27T08:19:03.957" v="1005" actId="1035"/>
          <ac:picMkLst>
            <pc:docMk/>
            <pc:sldMk cId="2145604363" sldId="281"/>
            <ac:picMk id="2" creationId="{E84ABDFA-4504-E81E-8A4E-885D026E3774}"/>
          </ac:picMkLst>
        </pc:picChg>
        <pc:picChg chg="add mod">
          <ac:chgData name="HLSK (Harshal S. Khanolkar)" userId="918029c0-d8e6-4185-a7e9-722629808a4b" providerId="ADAL" clId="{752EB812-4048-42A1-B249-59DA1E6246AE}" dt="2023-04-27T08:19:03.957" v="1005" actId="1035"/>
          <ac:picMkLst>
            <pc:docMk/>
            <pc:sldMk cId="2145604363" sldId="281"/>
            <ac:picMk id="7" creationId="{98B3E051-C322-77D6-B58F-BC197AB88F75}"/>
          </ac:picMkLst>
        </pc:picChg>
      </pc:sldChg>
      <pc:sldChg chg="addSp delSp modSp add mod modNotesTx">
        <pc:chgData name="HLSK (Harshal S. Khanolkar)" userId="918029c0-d8e6-4185-a7e9-722629808a4b" providerId="ADAL" clId="{752EB812-4048-42A1-B249-59DA1E6246AE}" dt="2023-04-27T08:19:12.958" v="1017" actId="1036"/>
        <pc:sldMkLst>
          <pc:docMk/>
          <pc:sldMk cId="3616000701" sldId="282"/>
        </pc:sldMkLst>
        <pc:spChg chg="del">
          <ac:chgData name="HLSK (Harshal S. Khanolkar)" userId="918029c0-d8e6-4185-a7e9-722629808a4b" providerId="ADAL" clId="{752EB812-4048-42A1-B249-59DA1E6246AE}" dt="2023-04-27T07:13:23.088" v="689" actId="478"/>
          <ac:spMkLst>
            <pc:docMk/>
            <pc:sldMk cId="3616000701" sldId="282"/>
            <ac:spMk id="3" creationId="{A3A73896-4907-48B8-AEB2-7EF9FC5314B7}"/>
          </ac:spMkLst>
        </pc:spChg>
        <pc:spChg chg="add del mod">
          <ac:chgData name="HLSK (Harshal S. Khanolkar)" userId="918029c0-d8e6-4185-a7e9-722629808a4b" providerId="ADAL" clId="{752EB812-4048-42A1-B249-59DA1E6246AE}" dt="2023-04-27T07:13:28.236" v="690" actId="478"/>
          <ac:spMkLst>
            <pc:docMk/>
            <pc:sldMk cId="3616000701" sldId="282"/>
            <ac:spMk id="7" creationId="{91088BC9-D167-EE84-0D9E-72096D873EE2}"/>
          </ac:spMkLst>
        </pc:spChg>
        <pc:spChg chg="mod">
          <ac:chgData name="HLSK (Harshal S. Khanolkar)" userId="918029c0-d8e6-4185-a7e9-722629808a4b" providerId="ADAL" clId="{752EB812-4048-42A1-B249-59DA1E6246AE}" dt="2023-04-27T08:18:55.995" v="1003" actId="1038"/>
          <ac:spMkLst>
            <pc:docMk/>
            <pc:sldMk cId="3616000701" sldId="282"/>
            <ac:spMk id="12" creationId="{4274F1DC-4EE1-45CF-89E3-394C7F8C216D}"/>
          </ac:spMkLst>
        </pc:spChg>
        <pc:picChg chg="add mod">
          <ac:chgData name="HLSK (Harshal S. Khanolkar)" userId="918029c0-d8e6-4185-a7e9-722629808a4b" providerId="ADAL" clId="{752EB812-4048-42A1-B249-59DA1E6246AE}" dt="2023-04-27T08:18:55.995" v="1003" actId="1038"/>
          <ac:picMkLst>
            <pc:docMk/>
            <pc:sldMk cId="3616000701" sldId="282"/>
            <ac:picMk id="8" creationId="{5753068A-5FB8-00B5-8AAE-9E124E612F2F}"/>
          </ac:picMkLst>
        </pc:picChg>
        <pc:picChg chg="add mod">
          <ac:chgData name="HLSK (Harshal S. Khanolkar)" userId="918029c0-d8e6-4185-a7e9-722629808a4b" providerId="ADAL" clId="{752EB812-4048-42A1-B249-59DA1E6246AE}" dt="2023-04-27T08:19:12.958" v="1017" actId="1036"/>
          <ac:picMkLst>
            <pc:docMk/>
            <pc:sldMk cId="3616000701" sldId="282"/>
            <ac:picMk id="9" creationId="{682E876C-E0A8-9DDE-5803-88C6DA1A273A}"/>
          </ac:picMkLst>
        </pc:picChg>
        <pc:picChg chg="add mod">
          <ac:chgData name="HLSK (Harshal S. Khanolkar)" userId="918029c0-d8e6-4185-a7e9-722629808a4b" providerId="ADAL" clId="{752EB812-4048-42A1-B249-59DA1E6246AE}" dt="2023-04-27T08:19:12.958" v="1017" actId="1036"/>
          <ac:picMkLst>
            <pc:docMk/>
            <pc:sldMk cId="3616000701" sldId="282"/>
            <ac:picMk id="10" creationId="{DECE88A9-C0EC-B9E3-6A23-4880B348CC17}"/>
          </ac:picMkLst>
        </pc:picChg>
      </pc:sldChg>
      <pc:sldChg chg="addSp delSp modSp add mod modNotesTx">
        <pc:chgData name="HLSK (Harshal S. Khanolkar)" userId="918029c0-d8e6-4185-a7e9-722629808a4b" providerId="ADAL" clId="{752EB812-4048-42A1-B249-59DA1E6246AE}" dt="2023-05-02T09:44:38.351" v="1634" actId="1076"/>
        <pc:sldMkLst>
          <pc:docMk/>
          <pc:sldMk cId="3373106897" sldId="283"/>
        </pc:sldMkLst>
        <pc:spChg chg="add del mod">
          <ac:chgData name="HLSK (Harshal S. Khanolkar)" userId="918029c0-d8e6-4185-a7e9-722629808a4b" providerId="ADAL" clId="{752EB812-4048-42A1-B249-59DA1E6246AE}" dt="2023-04-27T07:16:24.004" v="700" actId="478"/>
          <ac:spMkLst>
            <pc:docMk/>
            <pc:sldMk cId="3373106897" sldId="283"/>
            <ac:spMk id="3" creationId="{10460449-0171-5914-D209-65B22B16815D}"/>
          </ac:spMkLst>
        </pc:spChg>
        <pc:spChg chg="add del mod">
          <ac:chgData name="HLSK (Harshal S. Khanolkar)" userId="918029c0-d8e6-4185-a7e9-722629808a4b" providerId="ADAL" clId="{752EB812-4048-42A1-B249-59DA1E6246AE}" dt="2023-04-27T07:16:42.885" v="703" actId="478"/>
          <ac:spMkLst>
            <pc:docMk/>
            <pc:sldMk cId="3373106897" sldId="283"/>
            <ac:spMk id="9" creationId="{4349EEC3-E249-2495-8277-17B1B8E19199}"/>
          </ac:spMkLst>
        </pc:spChg>
        <pc:spChg chg="add mod">
          <ac:chgData name="HLSK (Harshal S. Khanolkar)" userId="918029c0-d8e6-4185-a7e9-722629808a4b" providerId="ADAL" clId="{752EB812-4048-42A1-B249-59DA1E6246AE}" dt="2023-05-02T09:44:30.501" v="1633" actId="255"/>
          <ac:spMkLst>
            <pc:docMk/>
            <pc:sldMk cId="3373106897" sldId="283"/>
            <ac:spMk id="10" creationId="{278EEEF1-C8F8-074C-9F9E-D19C770748BD}"/>
          </ac:spMkLst>
        </pc:spChg>
        <pc:spChg chg="mod">
          <ac:chgData name="HLSK (Harshal S. Khanolkar)" userId="918029c0-d8e6-4185-a7e9-722629808a4b" providerId="ADAL" clId="{752EB812-4048-42A1-B249-59DA1E6246AE}" dt="2023-04-27T07:58:33.430" v="764" actId="6549"/>
          <ac:spMkLst>
            <pc:docMk/>
            <pc:sldMk cId="3373106897" sldId="283"/>
            <ac:spMk id="12" creationId="{4274F1DC-4EE1-45CF-89E3-394C7F8C216D}"/>
          </ac:spMkLst>
        </pc:spChg>
        <pc:spChg chg="add mod">
          <ac:chgData name="HLSK (Harshal S. Khanolkar)" userId="918029c0-d8e6-4185-a7e9-722629808a4b" providerId="ADAL" clId="{752EB812-4048-42A1-B249-59DA1E6246AE}" dt="2023-04-27T07:20:12.025" v="762" actId="1076"/>
          <ac:spMkLst>
            <pc:docMk/>
            <pc:sldMk cId="3373106897" sldId="283"/>
            <ac:spMk id="13" creationId="{3B21B766-DD47-F7AD-8145-577D1DECDE22}"/>
          </ac:spMkLst>
        </pc:spChg>
        <pc:spChg chg="add mod">
          <ac:chgData name="HLSK (Harshal S. Khanolkar)" userId="918029c0-d8e6-4185-a7e9-722629808a4b" providerId="ADAL" clId="{752EB812-4048-42A1-B249-59DA1E6246AE}" dt="2023-04-27T07:20:12.025" v="762" actId="1076"/>
          <ac:spMkLst>
            <pc:docMk/>
            <pc:sldMk cId="3373106897" sldId="283"/>
            <ac:spMk id="14" creationId="{6099F60A-C249-16DB-5CF3-D39CAA33C650}"/>
          </ac:spMkLst>
        </pc:spChg>
        <pc:picChg chg="del">
          <ac:chgData name="HLSK (Harshal S. Khanolkar)" userId="918029c0-d8e6-4185-a7e9-722629808a4b" providerId="ADAL" clId="{752EB812-4048-42A1-B249-59DA1E6246AE}" dt="2023-04-27T07:16:13.903" v="697" actId="478"/>
          <ac:picMkLst>
            <pc:docMk/>
            <pc:sldMk cId="3373106897" sldId="283"/>
            <ac:picMk id="8" creationId="{5753068A-5FB8-00B5-8AAE-9E124E612F2F}"/>
          </ac:picMkLst>
        </pc:picChg>
        <pc:picChg chg="add mod">
          <ac:chgData name="HLSK (Harshal S. Khanolkar)" userId="918029c0-d8e6-4185-a7e9-722629808a4b" providerId="ADAL" clId="{752EB812-4048-42A1-B249-59DA1E6246AE}" dt="2023-05-02T09:44:38.351" v="1634" actId="1076"/>
          <ac:picMkLst>
            <pc:docMk/>
            <pc:sldMk cId="3373106897" sldId="283"/>
            <ac:picMk id="11" creationId="{A53993F0-5E21-E07F-B40E-DD8983B3E4F1}"/>
          </ac:picMkLst>
        </pc:picChg>
        <pc:picChg chg="add mod">
          <ac:chgData name="HLSK (Harshal S. Khanolkar)" userId="918029c0-d8e6-4185-a7e9-722629808a4b" providerId="ADAL" clId="{752EB812-4048-42A1-B249-59DA1E6246AE}" dt="2023-04-27T08:19:43.122" v="1040" actId="1037"/>
          <ac:picMkLst>
            <pc:docMk/>
            <pc:sldMk cId="3373106897" sldId="283"/>
            <ac:picMk id="15" creationId="{62E063A2-A7F0-3C26-C705-5CB1FB014892}"/>
          </ac:picMkLst>
        </pc:picChg>
        <pc:picChg chg="add mod">
          <ac:chgData name="HLSK (Harshal S. Khanolkar)" userId="918029c0-d8e6-4185-a7e9-722629808a4b" providerId="ADAL" clId="{752EB812-4048-42A1-B249-59DA1E6246AE}" dt="2023-04-27T08:19:43.122" v="1040" actId="1037"/>
          <ac:picMkLst>
            <pc:docMk/>
            <pc:sldMk cId="3373106897" sldId="283"/>
            <ac:picMk id="16" creationId="{187D1C3E-5042-44B9-B032-387C42873523}"/>
          </ac:picMkLst>
        </pc:picChg>
      </pc:sldChg>
      <pc:sldChg chg="addSp delSp modSp add mod modNotesTx">
        <pc:chgData name="HLSK (Harshal S. Khanolkar)" userId="918029c0-d8e6-4185-a7e9-722629808a4b" providerId="ADAL" clId="{752EB812-4048-42A1-B249-59DA1E6246AE}" dt="2023-04-27T10:42:00.915" v="1394" actId="1035"/>
        <pc:sldMkLst>
          <pc:docMk/>
          <pc:sldMk cId="2429871210" sldId="284"/>
        </pc:sldMkLst>
        <pc:spChg chg="add del mod">
          <ac:chgData name="HLSK (Harshal S. Khanolkar)" userId="918029c0-d8e6-4185-a7e9-722629808a4b" providerId="ADAL" clId="{752EB812-4048-42A1-B249-59DA1E6246AE}" dt="2023-04-27T08:00:20.513" v="806" actId="478"/>
          <ac:spMkLst>
            <pc:docMk/>
            <pc:sldMk cId="2429871210" sldId="284"/>
            <ac:spMk id="3" creationId="{76F9FC3D-3729-C7F5-0752-153152670087}"/>
          </ac:spMkLst>
        </pc:spChg>
        <pc:spChg chg="del">
          <ac:chgData name="HLSK (Harshal S. Khanolkar)" userId="918029c0-d8e6-4185-a7e9-722629808a4b" providerId="ADAL" clId="{752EB812-4048-42A1-B249-59DA1E6246AE}" dt="2023-04-27T08:00:18.653" v="805" actId="478"/>
          <ac:spMkLst>
            <pc:docMk/>
            <pc:sldMk cId="2429871210" sldId="284"/>
            <ac:spMk id="10" creationId="{278EEEF1-C8F8-074C-9F9E-D19C770748BD}"/>
          </ac:spMkLst>
        </pc:spChg>
        <pc:spChg chg="mod">
          <ac:chgData name="HLSK (Harshal S. Khanolkar)" userId="918029c0-d8e6-4185-a7e9-722629808a4b" providerId="ADAL" clId="{752EB812-4048-42A1-B249-59DA1E6246AE}" dt="2023-04-27T08:20:13.165" v="1076" actId="1037"/>
          <ac:spMkLst>
            <pc:docMk/>
            <pc:sldMk cId="2429871210" sldId="284"/>
            <ac:spMk id="12" creationId="{4274F1DC-4EE1-45CF-89E3-394C7F8C216D}"/>
          </ac:spMkLst>
        </pc:spChg>
        <pc:spChg chg="del">
          <ac:chgData name="HLSK (Harshal S. Khanolkar)" userId="918029c0-d8e6-4185-a7e9-722629808a4b" providerId="ADAL" clId="{752EB812-4048-42A1-B249-59DA1E6246AE}" dt="2023-04-27T08:00:21.269" v="807" actId="478"/>
          <ac:spMkLst>
            <pc:docMk/>
            <pc:sldMk cId="2429871210" sldId="284"/>
            <ac:spMk id="13" creationId="{3B21B766-DD47-F7AD-8145-577D1DECDE22}"/>
          </ac:spMkLst>
        </pc:spChg>
        <pc:spChg chg="del">
          <ac:chgData name="HLSK (Harshal S. Khanolkar)" userId="918029c0-d8e6-4185-a7e9-722629808a4b" providerId="ADAL" clId="{752EB812-4048-42A1-B249-59DA1E6246AE}" dt="2023-04-27T08:00:23.583" v="809" actId="478"/>
          <ac:spMkLst>
            <pc:docMk/>
            <pc:sldMk cId="2429871210" sldId="284"/>
            <ac:spMk id="14" creationId="{6099F60A-C249-16DB-5CF3-D39CAA33C650}"/>
          </ac:spMkLst>
        </pc:spChg>
        <pc:graphicFrameChg chg="add mod modGraphic">
          <ac:chgData name="HLSK (Harshal S. Khanolkar)" userId="918029c0-d8e6-4185-a7e9-722629808a4b" providerId="ADAL" clId="{752EB812-4048-42A1-B249-59DA1E6246AE}" dt="2023-04-27T10:42:00.915" v="1394" actId="1035"/>
          <ac:graphicFrameMkLst>
            <pc:docMk/>
            <pc:sldMk cId="2429871210" sldId="284"/>
            <ac:graphicFrameMk id="9" creationId="{FD198D09-90EB-32BF-3131-BB6444641BEA}"/>
          </ac:graphicFrameMkLst>
        </pc:graphicFrameChg>
        <pc:picChg chg="add mod">
          <ac:chgData name="HLSK (Harshal S. Khanolkar)" userId="918029c0-d8e6-4185-a7e9-722629808a4b" providerId="ADAL" clId="{752EB812-4048-42A1-B249-59DA1E6246AE}" dt="2023-04-27T10:41:43.482" v="1379" actId="1036"/>
          <ac:picMkLst>
            <pc:docMk/>
            <pc:sldMk cId="2429871210" sldId="284"/>
            <ac:picMk id="7" creationId="{40E7B7EE-845A-1C04-5A07-73B015D64FC0}"/>
          </ac:picMkLst>
        </pc:picChg>
        <pc:picChg chg="add del mod">
          <ac:chgData name="HLSK (Harshal S. Khanolkar)" userId="918029c0-d8e6-4185-a7e9-722629808a4b" providerId="ADAL" clId="{752EB812-4048-42A1-B249-59DA1E6246AE}" dt="2023-04-27T08:00:54.606" v="813"/>
          <ac:picMkLst>
            <pc:docMk/>
            <pc:sldMk cId="2429871210" sldId="284"/>
            <ac:picMk id="8" creationId="{59A31A60-4DF1-1E23-A0A5-8C7DF93D607B}"/>
          </ac:picMkLst>
        </pc:picChg>
        <pc:picChg chg="del">
          <ac:chgData name="HLSK (Harshal S. Khanolkar)" userId="918029c0-d8e6-4185-a7e9-722629808a4b" providerId="ADAL" clId="{752EB812-4048-42A1-B249-59DA1E6246AE}" dt="2023-04-27T08:00:21.918" v="808" actId="478"/>
          <ac:picMkLst>
            <pc:docMk/>
            <pc:sldMk cId="2429871210" sldId="284"/>
            <ac:picMk id="11" creationId="{A53993F0-5E21-E07F-B40E-DD8983B3E4F1}"/>
          </ac:picMkLst>
        </pc:picChg>
        <pc:picChg chg="add del mod">
          <ac:chgData name="HLSK (Harshal S. Khanolkar)" userId="918029c0-d8e6-4185-a7e9-722629808a4b" providerId="ADAL" clId="{752EB812-4048-42A1-B249-59DA1E6246AE}" dt="2023-04-27T10:41:49.497" v="1380" actId="478"/>
          <ac:picMkLst>
            <pc:docMk/>
            <pc:sldMk cId="2429871210" sldId="284"/>
            <ac:picMk id="15" creationId="{6969878D-CA2B-B591-A9DB-1B4C997D64FB}"/>
          </ac:picMkLst>
        </pc:picChg>
      </pc:sldChg>
      <pc:sldChg chg="addSp delSp modSp add mod modNotesTx">
        <pc:chgData name="HLSK (Harshal S. Khanolkar)" userId="918029c0-d8e6-4185-a7e9-722629808a4b" providerId="ADAL" clId="{752EB812-4048-42A1-B249-59DA1E6246AE}" dt="2023-05-02T09:46:19.696" v="1647" actId="2711"/>
        <pc:sldMkLst>
          <pc:docMk/>
          <pc:sldMk cId="2469452991" sldId="285"/>
        </pc:sldMkLst>
        <pc:spChg chg="add mod">
          <ac:chgData name="HLSK (Harshal S. Khanolkar)" userId="918029c0-d8e6-4185-a7e9-722629808a4b" providerId="ADAL" clId="{752EB812-4048-42A1-B249-59DA1E6246AE}" dt="2023-04-27T08:05:21.369" v="841" actId="1076"/>
          <ac:spMkLst>
            <pc:docMk/>
            <pc:sldMk cId="2469452991" sldId="285"/>
            <ac:spMk id="2" creationId="{554CD8A5-4A90-2B40-A8B8-3D34769FE7F0}"/>
          </ac:spMkLst>
        </pc:spChg>
        <pc:spChg chg="add mod">
          <ac:chgData name="HLSK (Harshal S. Khanolkar)" userId="918029c0-d8e6-4185-a7e9-722629808a4b" providerId="ADAL" clId="{752EB812-4048-42A1-B249-59DA1E6246AE}" dt="2023-05-02T09:45:10.548" v="1637" actId="1076"/>
          <ac:spMkLst>
            <pc:docMk/>
            <pc:sldMk cId="2469452991" sldId="285"/>
            <ac:spMk id="8" creationId="{007867F2-41F1-153C-EA08-0EFB9FAF296E}"/>
          </ac:spMkLst>
        </pc:spChg>
        <pc:spChg chg="add mod">
          <ac:chgData name="HLSK (Harshal S. Khanolkar)" userId="918029c0-d8e6-4185-a7e9-722629808a4b" providerId="ADAL" clId="{752EB812-4048-42A1-B249-59DA1E6246AE}" dt="2023-04-27T08:05:21.369" v="841" actId="1076"/>
          <ac:spMkLst>
            <pc:docMk/>
            <pc:sldMk cId="2469452991" sldId="285"/>
            <ac:spMk id="10" creationId="{937CE731-DAF1-34EB-F1BA-A8603BEFB38A}"/>
          </ac:spMkLst>
        </pc:spChg>
        <pc:spChg chg="mod">
          <ac:chgData name="HLSK (Harshal S. Khanolkar)" userId="918029c0-d8e6-4185-a7e9-722629808a4b" providerId="ADAL" clId="{752EB812-4048-42A1-B249-59DA1E6246AE}" dt="2023-04-27T08:21:28.498" v="1162" actId="1037"/>
          <ac:spMkLst>
            <pc:docMk/>
            <pc:sldMk cId="2469452991" sldId="285"/>
            <ac:spMk id="12" creationId="{4274F1DC-4EE1-45CF-89E3-394C7F8C216D}"/>
          </ac:spMkLst>
        </pc:spChg>
        <pc:spChg chg="add mod">
          <ac:chgData name="HLSK (Harshal S. Khanolkar)" userId="918029c0-d8e6-4185-a7e9-722629808a4b" providerId="ADAL" clId="{752EB812-4048-42A1-B249-59DA1E6246AE}" dt="2023-05-02T09:45:32.530" v="1640" actId="1076"/>
          <ac:spMkLst>
            <pc:docMk/>
            <pc:sldMk cId="2469452991" sldId="285"/>
            <ac:spMk id="13" creationId="{F724C197-C838-9B78-AC3D-2414280293A0}"/>
          </ac:spMkLst>
        </pc:spChg>
        <pc:spChg chg="add mod">
          <ac:chgData name="HLSK (Harshal S. Khanolkar)" userId="918029c0-d8e6-4185-a7e9-722629808a4b" providerId="ADAL" clId="{752EB812-4048-42A1-B249-59DA1E6246AE}" dt="2023-04-27T08:05:21.369" v="841" actId="1076"/>
          <ac:spMkLst>
            <pc:docMk/>
            <pc:sldMk cId="2469452991" sldId="285"/>
            <ac:spMk id="14" creationId="{833E98F6-0220-D00C-3C83-647F73597B2B}"/>
          </ac:spMkLst>
        </pc:spChg>
        <pc:spChg chg="add mod">
          <ac:chgData name="HLSK (Harshal S. Khanolkar)" userId="918029c0-d8e6-4185-a7e9-722629808a4b" providerId="ADAL" clId="{752EB812-4048-42A1-B249-59DA1E6246AE}" dt="2023-05-02T09:45:55.202" v="1643" actId="1076"/>
          <ac:spMkLst>
            <pc:docMk/>
            <pc:sldMk cId="2469452991" sldId="285"/>
            <ac:spMk id="16" creationId="{7DA874D4-AE6E-5C3D-0DF9-6D56F9538489}"/>
          </ac:spMkLst>
        </pc:spChg>
        <pc:spChg chg="add mod">
          <ac:chgData name="HLSK (Harshal S. Khanolkar)" userId="918029c0-d8e6-4185-a7e9-722629808a4b" providerId="ADAL" clId="{752EB812-4048-42A1-B249-59DA1E6246AE}" dt="2023-04-27T08:05:21.369" v="841" actId="1076"/>
          <ac:spMkLst>
            <pc:docMk/>
            <pc:sldMk cId="2469452991" sldId="285"/>
            <ac:spMk id="17" creationId="{42C0B24B-C667-246D-11D0-775E13950DA9}"/>
          </ac:spMkLst>
        </pc:spChg>
        <pc:spChg chg="add mod">
          <ac:chgData name="HLSK (Harshal S. Khanolkar)" userId="918029c0-d8e6-4185-a7e9-722629808a4b" providerId="ADAL" clId="{752EB812-4048-42A1-B249-59DA1E6246AE}" dt="2023-05-02T09:46:11.925" v="1646" actId="1076"/>
          <ac:spMkLst>
            <pc:docMk/>
            <pc:sldMk cId="2469452991" sldId="285"/>
            <ac:spMk id="19" creationId="{99A4966C-EFAB-466F-36C1-A9DD21F27476}"/>
          </ac:spMkLst>
        </pc:spChg>
        <pc:spChg chg="add mod">
          <ac:chgData name="HLSK (Harshal S. Khanolkar)" userId="918029c0-d8e6-4185-a7e9-722629808a4b" providerId="ADAL" clId="{752EB812-4048-42A1-B249-59DA1E6246AE}" dt="2023-04-27T08:05:37.124" v="844"/>
          <ac:spMkLst>
            <pc:docMk/>
            <pc:sldMk cId="2469452991" sldId="285"/>
            <ac:spMk id="20" creationId="{EE3DE43F-3D92-9C04-D18F-030940784D57}"/>
          </ac:spMkLst>
        </pc:spChg>
        <pc:spChg chg="add mod">
          <ac:chgData name="HLSK (Harshal S. Khanolkar)" userId="918029c0-d8e6-4185-a7e9-722629808a4b" providerId="ADAL" clId="{752EB812-4048-42A1-B249-59DA1E6246AE}" dt="2023-05-02T09:46:19.696" v="1647" actId="2711"/>
          <ac:spMkLst>
            <pc:docMk/>
            <pc:sldMk cId="2469452991" sldId="285"/>
            <ac:spMk id="21" creationId="{4ED2F6AE-DCDE-1398-5ADD-5DF021E5A141}"/>
          </ac:spMkLst>
        </pc:spChg>
        <pc:graphicFrameChg chg="del modGraphic">
          <ac:chgData name="HLSK (Harshal S. Khanolkar)" userId="918029c0-d8e6-4185-a7e9-722629808a4b" providerId="ADAL" clId="{752EB812-4048-42A1-B249-59DA1E6246AE}" dt="2023-04-27T08:04:52.490" v="839" actId="478"/>
          <ac:graphicFrameMkLst>
            <pc:docMk/>
            <pc:sldMk cId="2469452991" sldId="285"/>
            <ac:graphicFrameMk id="9" creationId="{FD198D09-90EB-32BF-3131-BB6444641BEA}"/>
          </ac:graphicFrameMkLst>
        </pc:graphicFrameChg>
        <pc:picChg chg="add mod">
          <ac:chgData name="HLSK (Harshal S. Khanolkar)" userId="918029c0-d8e6-4185-a7e9-722629808a4b" providerId="ADAL" clId="{752EB812-4048-42A1-B249-59DA1E6246AE}" dt="2023-04-27T08:05:21.369" v="841" actId="1076"/>
          <ac:picMkLst>
            <pc:docMk/>
            <pc:sldMk cId="2469452991" sldId="285"/>
            <ac:picMk id="3" creationId="{BC914FB4-9CB6-2DD4-86A7-3D0B8BAED853}"/>
          </ac:picMkLst>
        </pc:picChg>
        <pc:picChg chg="del">
          <ac:chgData name="HLSK (Harshal S. Khanolkar)" userId="918029c0-d8e6-4185-a7e9-722629808a4b" providerId="ADAL" clId="{752EB812-4048-42A1-B249-59DA1E6246AE}" dt="2023-04-27T08:04:49.788" v="837" actId="478"/>
          <ac:picMkLst>
            <pc:docMk/>
            <pc:sldMk cId="2469452991" sldId="285"/>
            <ac:picMk id="7" creationId="{40E7B7EE-845A-1C04-5A07-73B015D64FC0}"/>
          </ac:picMkLst>
        </pc:picChg>
        <pc:picChg chg="add mod">
          <ac:chgData name="HLSK (Harshal S. Khanolkar)" userId="918029c0-d8e6-4185-a7e9-722629808a4b" providerId="ADAL" clId="{752EB812-4048-42A1-B249-59DA1E6246AE}" dt="2023-04-27T08:05:21.369" v="841" actId="1076"/>
          <ac:picMkLst>
            <pc:docMk/>
            <pc:sldMk cId="2469452991" sldId="285"/>
            <ac:picMk id="11" creationId="{213C07E1-D801-CC3B-099A-DA151391CC2E}"/>
          </ac:picMkLst>
        </pc:picChg>
        <pc:picChg chg="add mod">
          <ac:chgData name="HLSK (Harshal S. Khanolkar)" userId="918029c0-d8e6-4185-a7e9-722629808a4b" providerId="ADAL" clId="{752EB812-4048-42A1-B249-59DA1E6246AE}" dt="2023-04-27T08:05:21.369" v="841" actId="1076"/>
          <ac:picMkLst>
            <pc:docMk/>
            <pc:sldMk cId="2469452991" sldId="285"/>
            <ac:picMk id="15" creationId="{82D112F7-0706-3F5C-636F-1F9E70F6222C}"/>
          </ac:picMkLst>
        </pc:picChg>
        <pc:picChg chg="add mod">
          <ac:chgData name="HLSK (Harshal S. Khanolkar)" userId="918029c0-d8e6-4185-a7e9-722629808a4b" providerId="ADAL" clId="{752EB812-4048-42A1-B249-59DA1E6246AE}" dt="2023-04-27T08:05:21.369" v="841" actId="1076"/>
          <ac:picMkLst>
            <pc:docMk/>
            <pc:sldMk cId="2469452991" sldId="285"/>
            <ac:picMk id="18" creationId="{6729335F-3613-7255-5ED9-F828D54D5824}"/>
          </ac:picMkLst>
        </pc:picChg>
        <pc:picChg chg="add mod">
          <ac:chgData name="HLSK (Harshal S. Khanolkar)" userId="918029c0-d8e6-4185-a7e9-722629808a4b" providerId="ADAL" clId="{752EB812-4048-42A1-B249-59DA1E6246AE}" dt="2023-04-27T08:21:42.660" v="1202" actId="1037"/>
          <ac:picMkLst>
            <pc:docMk/>
            <pc:sldMk cId="2469452991" sldId="285"/>
            <ac:picMk id="22" creationId="{9946F46D-8F39-8E24-F38C-412B2BC287A2}"/>
          </ac:picMkLst>
        </pc:picChg>
        <pc:picChg chg="add mod">
          <ac:chgData name="HLSK (Harshal S. Khanolkar)" userId="918029c0-d8e6-4185-a7e9-722629808a4b" providerId="ADAL" clId="{752EB812-4048-42A1-B249-59DA1E6246AE}" dt="2023-04-27T08:21:34.323" v="1178" actId="1037"/>
          <ac:picMkLst>
            <pc:docMk/>
            <pc:sldMk cId="2469452991" sldId="285"/>
            <ac:picMk id="23" creationId="{CBB8C6E2-7D3D-6ACD-0582-417DD9BD2E2D}"/>
          </ac:picMkLst>
        </pc:picChg>
      </pc:sldChg>
      <pc:sldChg chg="addSp delSp modSp add mod modNotesTx">
        <pc:chgData name="HLSK (Harshal S. Khanolkar)" userId="918029c0-d8e6-4185-a7e9-722629808a4b" providerId="ADAL" clId="{752EB812-4048-42A1-B249-59DA1E6246AE}" dt="2023-05-02T09:46:43.438" v="1648" actId="2711"/>
        <pc:sldMkLst>
          <pc:docMk/>
          <pc:sldMk cId="1047644824" sldId="286"/>
        </pc:sldMkLst>
        <pc:spChg chg="del">
          <ac:chgData name="HLSK (Harshal S. Khanolkar)" userId="918029c0-d8e6-4185-a7e9-722629808a4b" providerId="ADAL" clId="{752EB812-4048-42A1-B249-59DA1E6246AE}" dt="2023-04-27T08:07:27.732" v="853" actId="478"/>
          <ac:spMkLst>
            <pc:docMk/>
            <pc:sldMk cId="1047644824" sldId="286"/>
            <ac:spMk id="2" creationId="{554CD8A5-4A90-2B40-A8B8-3D34769FE7F0}"/>
          </ac:spMkLst>
        </pc:spChg>
        <pc:spChg chg="del">
          <ac:chgData name="HLSK (Harshal S. Khanolkar)" userId="918029c0-d8e6-4185-a7e9-722629808a4b" providerId="ADAL" clId="{752EB812-4048-42A1-B249-59DA1E6246AE}" dt="2023-04-27T08:07:26.611" v="852" actId="478"/>
          <ac:spMkLst>
            <pc:docMk/>
            <pc:sldMk cId="1047644824" sldId="286"/>
            <ac:spMk id="8" creationId="{007867F2-41F1-153C-EA08-0EFB9FAF296E}"/>
          </ac:spMkLst>
        </pc:spChg>
        <pc:spChg chg="add mod">
          <ac:chgData name="HLSK (Harshal S. Khanolkar)" userId="918029c0-d8e6-4185-a7e9-722629808a4b" providerId="ADAL" clId="{752EB812-4048-42A1-B249-59DA1E6246AE}" dt="2023-04-27T08:07:53.238" v="860" actId="1076"/>
          <ac:spMkLst>
            <pc:docMk/>
            <pc:sldMk cId="1047644824" sldId="286"/>
            <ac:spMk id="9" creationId="{36A0EB10-B876-4EAE-B85F-24EBEA9CE1A7}"/>
          </ac:spMkLst>
        </pc:spChg>
        <pc:spChg chg="del">
          <ac:chgData name="HLSK (Harshal S. Khanolkar)" userId="918029c0-d8e6-4185-a7e9-722629808a4b" providerId="ADAL" clId="{752EB812-4048-42A1-B249-59DA1E6246AE}" dt="2023-04-27T08:07:26.611" v="852" actId="478"/>
          <ac:spMkLst>
            <pc:docMk/>
            <pc:sldMk cId="1047644824" sldId="286"/>
            <ac:spMk id="10" creationId="{937CE731-DAF1-34EB-F1BA-A8603BEFB38A}"/>
          </ac:spMkLst>
        </pc:spChg>
        <pc:spChg chg="mod">
          <ac:chgData name="HLSK (Harshal S. Khanolkar)" userId="918029c0-d8e6-4185-a7e9-722629808a4b" providerId="ADAL" clId="{752EB812-4048-42A1-B249-59DA1E6246AE}" dt="2023-04-27T08:07:20.116" v="851" actId="108"/>
          <ac:spMkLst>
            <pc:docMk/>
            <pc:sldMk cId="1047644824" sldId="286"/>
            <ac:spMk id="12" creationId="{4274F1DC-4EE1-45CF-89E3-394C7F8C216D}"/>
          </ac:spMkLst>
        </pc:spChg>
        <pc:spChg chg="del">
          <ac:chgData name="HLSK (Harshal S. Khanolkar)" userId="918029c0-d8e6-4185-a7e9-722629808a4b" providerId="ADAL" clId="{752EB812-4048-42A1-B249-59DA1E6246AE}" dt="2023-04-27T08:07:26.611" v="852" actId="478"/>
          <ac:spMkLst>
            <pc:docMk/>
            <pc:sldMk cId="1047644824" sldId="286"/>
            <ac:spMk id="13" creationId="{F724C197-C838-9B78-AC3D-2414280293A0}"/>
          </ac:spMkLst>
        </pc:spChg>
        <pc:spChg chg="del">
          <ac:chgData name="HLSK (Harshal S. Khanolkar)" userId="918029c0-d8e6-4185-a7e9-722629808a4b" providerId="ADAL" clId="{752EB812-4048-42A1-B249-59DA1E6246AE}" dt="2023-04-27T08:07:26.611" v="852" actId="478"/>
          <ac:spMkLst>
            <pc:docMk/>
            <pc:sldMk cId="1047644824" sldId="286"/>
            <ac:spMk id="14" creationId="{833E98F6-0220-D00C-3C83-647F73597B2B}"/>
          </ac:spMkLst>
        </pc:spChg>
        <pc:spChg chg="del">
          <ac:chgData name="HLSK (Harshal S. Khanolkar)" userId="918029c0-d8e6-4185-a7e9-722629808a4b" providerId="ADAL" clId="{752EB812-4048-42A1-B249-59DA1E6246AE}" dt="2023-04-27T08:07:26.611" v="852" actId="478"/>
          <ac:spMkLst>
            <pc:docMk/>
            <pc:sldMk cId="1047644824" sldId="286"/>
            <ac:spMk id="16" creationId="{7DA874D4-AE6E-5C3D-0DF9-6D56F9538489}"/>
          </ac:spMkLst>
        </pc:spChg>
        <pc:spChg chg="del">
          <ac:chgData name="HLSK (Harshal S. Khanolkar)" userId="918029c0-d8e6-4185-a7e9-722629808a4b" providerId="ADAL" clId="{752EB812-4048-42A1-B249-59DA1E6246AE}" dt="2023-04-27T08:07:26.611" v="852" actId="478"/>
          <ac:spMkLst>
            <pc:docMk/>
            <pc:sldMk cId="1047644824" sldId="286"/>
            <ac:spMk id="17" creationId="{42C0B24B-C667-246D-11D0-775E13950DA9}"/>
          </ac:spMkLst>
        </pc:spChg>
        <pc:spChg chg="del">
          <ac:chgData name="HLSK (Harshal S. Khanolkar)" userId="918029c0-d8e6-4185-a7e9-722629808a4b" providerId="ADAL" clId="{752EB812-4048-42A1-B249-59DA1E6246AE}" dt="2023-04-27T08:07:26.611" v="852" actId="478"/>
          <ac:spMkLst>
            <pc:docMk/>
            <pc:sldMk cId="1047644824" sldId="286"/>
            <ac:spMk id="19" creationId="{99A4966C-EFAB-466F-36C1-A9DD21F27476}"/>
          </ac:spMkLst>
        </pc:spChg>
        <pc:spChg chg="del">
          <ac:chgData name="HLSK (Harshal S. Khanolkar)" userId="918029c0-d8e6-4185-a7e9-722629808a4b" providerId="ADAL" clId="{752EB812-4048-42A1-B249-59DA1E6246AE}" dt="2023-04-27T08:07:28.682" v="854" actId="478"/>
          <ac:spMkLst>
            <pc:docMk/>
            <pc:sldMk cId="1047644824" sldId="286"/>
            <ac:spMk id="20" creationId="{EE3DE43F-3D92-9C04-D18F-030940784D57}"/>
          </ac:spMkLst>
        </pc:spChg>
        <pc:spChg chg="del mod">
          <ac:chgData name="HLSK (Harshal S. Khanolkar)" userId="918029c0-d8e6-4185-a7e9-722629808a4b" providerId="ADAL" clId="{752EB812-4048-42A1-B249-59DA1E6246AE}" dt="2023-04-27T08:07:30.590" v="856" actId="478"/>
          <ac:spMkLst>
            <pc:docMk/>
            <pc:sldMk cId="1047644824" sldId="286"/>
            <ac:spMk id="21" creationId="{4ED2F6AE-DCDE-1398-5ADD-5DF021E5A141}"/>
          </ac:spMkLst>
        </pc:spChg>
        <pc:spChg chg="add mod">
          <ac:chgData name="HLSK (Harshal S. Khanolkar)" userId="918029c0-d8e6-4185-a7e9-722629808a4b" providerId="ADAL" clId="{752EB812-4048-42A1-B249-59DA1E6246AE}" dt="2023-05-02T09:46:43.438" v="1648" actId="2711"/>
          <ac:spMkLst>
            <pc:docMk/>
            <pc:sldMk cId="1047644824" sldId="286"/>
            <ac:spMk id="22" creationId="{CFD66842-A107-BC59-C42A-B187C5EC8D20}"/>
          </ac:spMkLst>
        </pc:spChg>
        <pc:picChg chg="del">
          <ac:chgData name="HLSK (Harshal S. Khanolkar)" userId="918029c0-d8e6-4185-a7e9-722629808a4b" providerId="ADAL" clId="{752EB812-4048-42A1-B249-59DA1E6246AE}" dt="2023-04-27T08:07:26.611" v="852" actId="478"/>
          <ac:picMkLst>
            <pc:docMk/>
            <pc:sldMk cId="1047644824" sldId="286"/>
            <ac:picMk id="3" creationId="{BC914FB4-9CB6-2DD4-86A7-3D0B8BAED853}"/>
          </ac:picMkLst>
        </pc:picChg>
        <pc:picChg chg="add mod">
          <ac:chgData name="HLSK (Harshal S. Khanolkar)" userId="918029c0-d8e6-4185-a7e9-722629808a4b" providerId="ADAL" clId="{752EB812-4048-42A1-B249-59DA1E6246AE}" dt="2023-04-27T08:07:41.615" v="858" actId="1076"/>
          <ac:picMkLst>
            <pc:docMk/>
            <pc:sldMk cId="1047644824" sldId="286"/>
            <ac:picMk id="7" creationId="{DA15F5FE-1957-C1D7-74FE-D3737060097E}"/>
          </ac:picMkLst>
        </pc:picChg>
        <pc:picChg chg="del">
          <ac:chgData name="HLSK (Harshal S. Khanolkar)" userId="918029c0-d8e6-4185-a7e9-722629808a4b" providerId="ADAL" clId="{752EB812-4048-42A1-B249-59DA1E6246AE}" dt="2023-04-27T08:07:26.611" v="852" actId="478"/>
          <ac:picMkLst>
            <pc:docMk/>
            <pc:sldMk cId="1047644824" sldId="286"/>
            <ac:picMk id="11" creationId="{213C07E1-D801-CC3B-099A-DA151391CC2E}"/>
          </ac:picMkLst>
        </pc:picChg>
        <pc:picChg chg="del">
          <ac:chgData name="HLSK (Harshal S. Khanolkar)" userId="918029c0-d8e6-4185-a7e9-722629808a4b" providerId="ADAL" clId="{752EB812-4048-42A1-B249-59DA1E6246AE}" dt="2023-04-27T08:07:26.611" v="852" actId="478"/>
          <ac:picMkLst>
            <pc:docMk/>
            <pc:sldMk cId="1047644824" sldId="286"/>
            <ac:picMk id="15" creationId="{82D112F7-0706-3F5C-636F-1F9E70F6222C}"/>
          </ac:picMkLst>
        </pc:picChg>
        <pc:picChg chg="del">
          <ac:chgData name="HLSK (Harshal S. Khanolkar)" userId="918029c0-d8e6-4185-a7e9-722629808a4b" providerId="ADAL" clId="{752EB812-4048-42A1-B249-59DA1E6246AE}" dt="2023-04-27T08:07:26.611" v="852" actId="478"/>
          <ac:picMkLst>
            <pc:docMk/>
            <pc:sldMk cId="1047644824" sldId="286"/>
            <ac:picMk id="18" creationId="{6729335F-3613-7255-5ED9-F828D54D5824}"/>
          </ac:picMkLst>
        </pc:picChg>
        <pc:picChg chg="add mod">
          <ac:chgData name="HLSK (Harshal S. Khanolkar)" userId="918029c0-d8e6-4185-a7e9-722629808a4b" providerId="ADAL" clId="{752EB812-4048-42A1-B249-59DA1E6246AE}" dt="2023-04-27T08:21:59.115" v="1221" actId="1036"/>
          <ac:picMkLst>
            <pc:docMk/>
            <pc:sldMk cId="1047644824" sldId="286"/>
            <ac:picMk id="23" creationId="{975A1CC3-2F82-3027-CE7D-EB84F3884200}"/>
          </ac:picMkLst>
        </pc:picChg>
        <pc:picChg chg="add mod">
          <ac:chgData name="HLSK (Harshal S. Khanolkar)" userId="918029c0-d8e6-4185-a7e9-722629808a4b" providerId="ADAL" clId="{752EB812-4048-42A1-B249-59DA1E6246AE}" dt="2023-04-27T08:21:59.115" v="1221" actId="1036"/>
          <ac:picMkLst>
            <pc:docMk/>
            <pc:sldMk cId="1047644824" sldId="286"/>
            <ac:picMk id="24" creationId="{0C6368C8-6C37-E17C-8960-D66379666BD9}"/>
          </ac:picMkLst>
        </pc:picChg>
      </pc:sldChg>
      <pc:sldChg chg="addSp delSp modSp add del mod modNotesTx">
        <pc:chgData name="HLSK (Harshal S. Khanolkar)" userId="918029c0-d8e6-4185-a7e9-722629808a4b" providerId="ADAL" clId="{752EB812-4048-42A1-B249-59DA1E6246AE}" dt="2023-05-02T09:47:03.833" v="1650" actId="1076"/>
        <pc:sldMkLst>
          <pc:docMk/>
          <pc:sldMk cId="912512773" sldId="287"/>
        </pc:sldMkLst>
        <pc:spChg chg="add mod">
          <ac:chgData name="HLSK (Harshal S. Khanolkar)" userId="918029c0-d8e6-4185-a7e9-722629808a4b" providerId="ADAL" clId="{752EB812-4048-42A1-B249-59DA1E6246AE}" dt="2023-05-02T09:47:03.833" v="1650" actId="1076"/>
          <ac:spMkLst>
            <pc:docMk/>
            <pc:sldMk cId="912512773" sldId="287"/>
            <ac:spMk id="2" creationId="{74828239-35E3-C503-162A-6E4CF7460CF6}"/>
          </ac:spMkLst>
        </pc:spChg>
        <pc:spChg chg="del">
          <ac:chgData name="HLSK (Harshal S. Khanolkar)" userId="918029c0-d8e6-4185-a7e9-722629808a4b" providerId="ADAL" clId="{752EB812-4048-42A1-B249-59DA1E6246AE}" dt="2023-04-27T08:09:25.345" v="871" actId="478"/>
          <ac:spMkLst>
            <pc:docMk/>
            <pc:sldMk cId="912512773" sldId="287"/>
            <ac:spMk id="9" creationId="{36A0EB10-B876-4EAE-B85F-24EBEA9CE1A7}"/>
          </ac:spMkLst>
        </pc:spChg>
        <pc:spChg chg="mod">
          <ac:chgData name="HLSK (Harshal S. Khanolkar)" userId="918029c0-d8e6-4185-a7e9-722629808a4b" providerId="ADAL" clId="{752EB812-4048-42A1-B249-59DA1E6246AE}" dt="2023-04-27T08:08:51.036" v="868" actId="6549"/>
          <ac:spMkLst>
            <pc:docMk/>
            <pc:sldMk cId="912512773" sldId="287"/>
            <ac:spMk id="12" creationId="{4274F1DC-4EE1-45CF-89E3-394C7F8C216D}"/>
          </ac:spMkLst>
        </pc:spChg>
        <pc:spChg chg="del mod">
          <ac:chgData name="HLSK (Harshal S. Khanolkar)" userId="918029c0-d8e6-4185-a7e9-722629808a4b" providerId="ADAL" clId="{752EB812-4048-42A1-B249-59DA1E6246AE}" dt="2023-04-27T08:09:27.273" v="872" actId="478"/>
          <ac:spMkLst>
            <pc:docMk/>
            <pc:sldMk cId="912512773" sldId="287"/>
            <ac:spMk id="22" creationId="{CFD66842-A107-BC59-C42A-B187C5EC8D20}"/>
          </ac:spMkLst>
        </pc:spChg>
        <pc:picChg chg="del">
          <ac:chgData name="HLSK (Harshal S. Khanolkar)" userId="918029c0-d8e6-4185-a7e9-722629808a4b" providerId="ADAL" clId="{752EB812-4048-42A1-B249-59DA1E6246AE}" dt="2023-04-27T08:09:23.246" v="869" actId="478"/>
          <ac:picMkLst>
            <pc:docMk/>
            <pc:sldMk cId="912512773" sldId="287"/>
            <ac:picMk id="7" creationId="{DA15F5FE-1957-C1D7-74FE-D3737060097E}"/>
          </ac:picMkLst>
        </pc:picChg>
        <pc:picChg chg="add mod">
          <ac:chgData name="HLSK (Harshal S. Khanolkar)" userId="918029c0-d8e6-4185-a7e9-722629808a4b" providerId="ADAL" clId="{752EB812-4048-42A1-B249-59DA1E6246AE}" dt="2023-04-28T08:56:09.721" v="1579" actId="1076"/>
          <ac:picMkLst>
            <pc:docMk/>
            <pc:sldMk cId="912512773" sldId="287"/>
            <ac:picMk id="8" creationId="{612F82D5-9318-15DE-EBC4-011B7E76070C}"/>
          </ac:picMkLst>
        </pc:picChg>
        <pc:picChg chg="add mod">
          <ac:chgData name="HLSK (Harshal S. Khanolkar)" userId="918029c0-d8e6-4185-a7e9-722629808a4b" providerId="ADAL" clId="{752EB812-4048-42A1-B249-59DA1E6246AE}" dt="2023-04-27T08:22:34.856" v="1223" actId="1076"/>
          <ac:picMkLst>
            <pc:docMk/>
            <pc:sldMk cId="912512773" sldId="287"/>
            <ac:picMk id="10" creationId="{23171283-0AA3-A313-4605-E69D1029521B}"/>
          </ac:picMkLst>
        </pc:picChg>
        <pc:picChg chg="add mod">
          <ac:chgData name="HLSK (Harshal S. Khanolkar)" userId="918029c0-d8e6-4185-a7e9-722629808a4b" providerId="ADAL" clId="{752EB812-4048-42A1-B249-59DA1E6246AE}" dt="2023-04-27T08:22:34.856" v="1223" actId="1076"/>
          <ac:picMkLst>
            <pc:docMk/>
            <pc:sldMk cId="912512773" sldId="287"/>
            <ac:picMk id="11" creationId="{2E62FC5E-0A9C-E65C-6AC7-06271E81C480}"/>
          </ac:picMkLst>
        </pc:picChg>
      </pc:sldChg>
      <pc:sldChg chg="addSp delSp modSp add mod modClrScheme modAnim chgLayout modNotesTx">
        <pc:chgData name="HLSK (Harshal S. Khanolkar)" userId="918029c0-d8e6-4185-a7e9-722629808a4b" providerId="ADAL" clId="{752EB812-4048-42A1-B249-59DA1E6246AE}" dt="2023-05-02T09:47:18.782" v="1651" actId="2711"/>
        <pc:sldMkLst>
          <pc:docMk/>
          <pc:sldMk cId="1808353158" sldId="288"/>
        </pc:sldMkLst>
        <pc:spChg chg="add mod">
          <ac:chgData name="HLSK (Harshal S. Khanolkar)" userId="918029c0-d8e6-4185-a7e9-722629808a4b" providerId="ADAL" clId="{752EB812-4048-42A1-B249-59DA1E6246AE}" dt="2023-05-02T09:47:18.782" v="1651" actId="2711"/>
          <ac:spMkLst>
            <pc:docMk/>
            <pc:sldMk cId="1808353158" sldId="288"/>
            <ac:spMk id="2" creationId="{3FFDDF9A-05E0-B6AF-6B4C-B3F355B87B0B}"/>
          </ac:spMkLst>
        </pc:spChg>
        <pc:spChg chg="mod ord">
          <ac:chgData name="HLSK (Harshal S. Khanolkar)" userId="918029c0-d8e6-4185-a7e9-722629808a4b" providerId="ADAL" clId="{752EB812-4048-42A1-B249-59DA1E6246AE}" dt="2023-04-27T08:15:00.340" v="894" actId="700"/>
          <ac:spMkLst>
            <pc:docMk/>
            <pc:sldMk cId="1808353158" sldId="288"/>
            <ac:spMk id="4" creationId="{0250A36F-C7A4-A8D4-6420-D5BDAFF1EFBF}"/>
          </ac:spMkLst>
        </pc:spChg>
        <pc:spChg chg="mod ord">
          <ac:chgData name="HLSK (Harshal S. Khanolkar)" userId="918029c0-d8e6-4185-a7e9-722629808a4b" providerId="ADAL" clId="{752EB812-4048-42A1-B249-59DA1E6246AE}" dt="2023-04-27T08:15:00.340" v="894" actId="700"/>
          <ac:spMkLst>
            <pc:docMk/>
            <pc:sldMk cId="1808353158" sldId="288"/>
            <ac:spMk id="5" creationId="{9769465D-D0E1-2277-BEFC-CF201CB67B15}"/>
          </ac:spMkLst>
        </pc:spChg>
        <pc:spChg chg="mod ord">
          <ac:chgData name="HLSK (Harshal S. Khanolkar)" userId="918029c0-d8e6-4185-a7e9-722629808a4b" providerId="ADAL" clId="{752EB812-4048-42A1-B249-59DA1E6246AE}" dt="2023-04-27T08:15:00.340" v="894" actId="700"/>
          <ac:spMkLst>
            <pc:docMk/>
            <pc:sldMk cId="1808353158" sldId="288"/>
            <ac:spMk id="6" creationId="{24CDCA1C-2B60-DEFE-FF9D-E347C60DEB51}"/>
          </ac:spMkLst>
        </pc:spChg>
        <pc:spChg chg="del">
          <ac:chgData name="HLSK (Harshal S. Khanolkar)" userId="918029c0-d8e6-4185-a7e9-722629808a4b" providerId="ADAL" clId="{752EB812-4048-42A1-B249-59DA1E6246AE}" dt="2023-04-27T08:15:11.074" v="895" actId="478"/>
          <ac:spMkLst>
            <pc:docMk/>
            <pc:sldMk cId="1808353158" sldId="288"/>
            <ac:spMk id="12" creationId="{4274F1DC-4EE1-45CF-89E3-394C7F8C216D}"/>
          </ac:spMkLst>
        </pc:spChg>
        <pc:picChg chg="add mod">
          <ac:chgData name="HLSK (Harshal S. Khanolkar)" userId="918029c0-d8e6-4185-a7e9-722629808a4b" providerId="ADAL" clId="{752EB812-4048-42A1-B249-59DA1E6246AE}" dt="2023-04-27T08:22:52.102" v="1249" actId="1037"/>
          <ac:picMkLst>
            <pc:docMk/>
            <pc:sldMk cId="1808353158" sldId="288"/>
            <ac:picMk id="3" creationId="{83B03AEE-A2C3-6D75-C399-1094E0CD90D0}"/>
          </ac:picMkLst>
        </pc:picChg>
        <pc:picChg chg="add mod">
          <ac:chgData name="HLSK (Harshal S. Khanolkar)" userId="918029c0-d8e6-4185-a7e9-722629808a4b" providerId="ADAL" clId="{752EB812-4048-42A1-B249-59DA1E6246AE}" dt="2023-04-27T08:22:52.102" v="1249" actId="1037"/>
          <ac:picMkLst>
            <pc:docMk/>
            <pc:sldMk cId="1808353158" sldId="288"/>
            <ac:picMk id="7" creationId="{0B39188C-8369-FEF8-4A34-120F4BF27F90}"/>
          </ac:picMkLst>
        </pc:picChg>
        <pc:picChg chg="del">
          <ac:chgData name="HLSK (Harshal S. Khanolkar)" userId="918029c0-d8e6-4185-a7e9-722629808a4b" providerId="ADAL" clId="{752EB812-4048-42A1-B249-59DA1E6246AE}" dt="2023-04-27T08:14:08.355" v="893" actId="478"/>
          <ac:picMkLst>
            <pc:docMk/>
            <pc:sldMk cId="1808353158" sldId="288"/>
            <ac:picMk id="8" creationId="{5753068A-5FB8-00B5-8AAE-9E124E612F2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394F06-595C-4631-8800-2CB90B203B84}"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48A160C4-1079-4139-BEA2-1B6CE302E9F4}">
      <dgm:prSet phldrT="[Text]" custT="1"/>
      <dgm:spPr/>
      <dgm:t>
        <a:bodyPr/>
        <a:lstStyle/>
        <a:p>
          <a:r>
            <a:rPr lang="en-US" sz="4400" dirty="0">
              <a:latin typeface="Apis For Office" panose="020B0504010101010104" pitchFamily="34" charset="0"/>
              <a:ea typeface="Apis For Office" panose="020B0504010101010104" pitchFamily="34" charset="0"/>
              <a:cs typeface="Apis For Office" panose="020B0504010101010104" pitchFamily="34" charset="0"/>
            </a:rPr>
            <a:t>Statistician X</a:t>
          </a:r>
        </a:p>
      </dgm:t>
    </dgm:pt>
    <dgm:pt modelId="{9FB9F1C5-135B-4C2E-B208-BE3BDA6B0CCB}" type="parTrans" cxnId="{EC8C3F39-FC31-4598-ADC5-A4DEE6E67A7B}">
      <dgm:prSet/>
      <dgm:spPr/>
      <dgm:t>
        <a:bodyPr/>
        <a:lstStyle/>
        <a:p>
          <a:endParaRPr lang="en-US"/>
        </a:p>
      </dgm:t>
    </dgm:pt>
    <dgm:pt modelId="{59BAAC74-2C49-43BB-9AD9-1F2F46716B59}" type="sibTrans" cxnId="{EC8C3F39-FC31-4598-ADC5-A4DEE6E67A7B}">
      <dgm:prSet/>
      <dgm:spPr/>
      <dgm:t>
        <a:bodyPr/>
        <a:lstStyle/>
        <a:p>
          <a:endParaRPr lang="en-US"/>
        </a:p>
      </dgm:t>
    </dgm:pt>
    <dgm:pt modelId="{58C6CCA8-E7E4-4AD1-85C1-4CA1E58A31F2}">
      <dgm:prSet phldrT="[Text]"/>
      <dgm:spPr/>
      <dgm:t>
        <a:bodyPr/>
        <a:lstStyle/>
        <a:p>
          <a:r>
            <a:rPr lang="en-GB" dirty="0">
              <a:latin typeface="Apis For Office" panose="020B0504010101010104" pitchFamily="34" charset="0"/>
              <a:ea typeface="Apis For Office" panose="020B0504010101010104" pitchFamily="34" charset="0"/>
              <a:cs typeface="Apis For Office" panose="020B0504010101010104" pitchFamily="34" charset="0"/>
            </a:rPr>
            <a:t>Learnt </a:t>
          </a:r>
          <a:r>
            <a:rPr lang="en-GB" dirty="0" err="1">
              <a:latin typeface="Apis For Office" panose="020B0504010101010104" pitchFamily="34" charset="0"/>
              <a:ea typeface="Apis For Office" panose="020B0504010101010104" pitchFamily="34" charset="0"/>
              <a:cs typeface="Apis For Office" panose="020B0504010101010104" pitchFamily="34" charset="0"/>
            </a:rPr>
            <a:t>minitab</a:t>
          </a:r>
          <a:r>
            <a:rPr lang="en-GB" dirty="0">
              <a:latin typeface="Apis For Office" panose="020B0504010101010104" pitchFamily="34" charset="0"/>
              <a:ea typeface="Apis For Office" panose="020B0504010101010104" pitchFamily="34" charset="0"/>
              <a:cs typeface="Apis For Office" panose="020B0504010101010104" pitchFamily="34" charset="0"/>
            </a:rPr>
            <a:t>, GLIM, MATLAB, SAS, SPSS, &amp;</a:t>
          </a:r>
        </a:p>
        <a:p>
          <a:r>
            <a:rPr lang="en-GB" dirty="0">
              <a:latin typeface="Apis For Office" panose="020B0504010101010104" pitchFamily="34" charset="0"/>
              <a:ea typeface="Apis For Office" panose="020B0504010101010104" pitchFamily="34" charset="0"/>
              <a:cs typeface="Apis For Office" panose="020B0504010101010104" pitchFamily="34" charset="0"/>
            </a:rPr>
            <a:t>S-PLUS at university. Heard of R – but lack of validation scares him</a:t>
          </a:r>
          <a:endParaRPr lang="en-US" dirty="0">
            <a:latin typeface="Apis For Office" panose="020B0504010101010104" pitchFamily="34" charset="0"/>
            <a:ea typeface="Apis For Office" panose="020B0504010101010104" pitchFamily="34" charset="0"/>
            <a:cs typeface="Apis For Office" panose="020B0504010101010104" pitchFamily="34" charset="0"/>
          </a:endParaRPr>
        </a:p>
      </dgm:t>
    </dgm:pt>
    <dgm:pt modelId="{5604DA36-E989-4BCD-BC57-518B0ABDA68E}" type="parTrans" cxnId="{30B28FDF-C860-4F8A-AE0E-A6731BB1A091}">
      <dgm:prSet/>
      <dgm:spPr/>
      <dgm:t>
        <a:bodyPr/>
        <a:lstStyle/>
        <a:p>
          <a:endParaRPr lang="en-US"/>
        </a:p>
      </dgm:t>
    </dgm:pt>
    <dgm:pt modelId="{2AC80E2E-0DAA-4D97-87C8-EEDB8D4A4106}" type="sibTrans" cxnId="{30B28FDF-C860-4F8A-AE0E-A6731BB1A091}">
      <dgm:prSet/>
      <dgm:spPr/>
      <dgm:t>
        <a:bodyPr/>
        <a:lstStyle/>
        <a:p>
          <a:endParaRPr lang="en-US"/>
        </a:p>
      </dgm:t>
    </dgm:pt>
    <dgm:pt modelId="{A02E0FC1-2824-4CA0-A8B7-98AAB2041FAD}">
      <dgm:prSet phldrT="[Text]"/>
      <dgm:spPr/>
      <dgm:t>
        <a:bodyPr/>
        <a:lstStyle/>
        <a:p>
          <a:r>
            <a:rPr lang="en-GB" dirty="0">
              <a:latin typeface="Apis For Office" panose="020B0504010101010104" pitchFamily="34" charset="0"/>
              <a:ea typeface="Apis For Office" panose="020B0504010101010104" pitchFamily="34" charset="0"/>
              <a:cs typeface="Apis For Office" panose="020B0504010101010104" pitchFamily="34" charset="0"/>
            </a:rPr>
            <a:t>10+ years later SAS programming at a CRO</a:t>
          </a:r>
        </a:p>
      </dgm:t>
    </dgm:pt>
    <dgm:pt modelId="{4DDAFEEF-9B5C-447A-93A0-AB61A75D6996}" type="parTrans" cxnId="{203E0F40-665C-41DF-8943-7A53F34E5F26}">
      <dgm:prSet/>
      <dgm:spPr/>
      <dgm:t>
        <a:bodyPr/>
        <a:lstStyle/>
        <a:p>
          <a:endParaRPr lang="en-US"/>
        </a:p>
      </dgm:t>
    </dgm:pt>
    <dgm:pt modelId="{E96DE2B5-7AC3-4621-94DD-5422C5C83C5B}" type="sibTrans" cxnId="{203E0F40-665C-41DF-8943-7A53F34E5F26}">
      <dgm:prSet/>
      <dgm:spPr/>
      <dgm:t>
        <a:bodyPr/>
        <a:lstStyle/>
        <a:p>
          <a:endParaRPr lang="en-US"/>
        </a:p>
      </dgm:t>
    </dgm:pt>
    <dgm:pt modelId="{2D6678FE-36BE-486B-8670-3C3D19C5E8C8}">
      <dgm:prSet phldrT="[Text]" custT="1"/>
      <dgm:spPr/>
      <dgm:t>
        <a:bodyPr/>
        <a:lstStyle/>
        <a:p>
          <a:r>
            <a:rPr lang="en-US" sz="4400" dirty="0">
              <a:latin typeface="Apis For Office" panose="020B0504010101010104" pitchFamily="34" charset="0"/>
              <a:ea typeface="Apis For Office" panose="020B0504010101010104" pitchFamily="34" charset="0"/>
              <a:cs typeface="Apis For Office" panose="020B0504010101010104" pitchFamily="34" charset="0"/>
            </a:rPr>
            <a:t>Statistician Y</a:t>
          </a:r>
        </a:p>
      </dgm:t>
    </dgm:pt>
    <dgm:pt modelId="{3543CDBD-963B-4137-BDC0-78D63492E9F0}" type="parTrans" cxnId="{C98CBFEE-E0F7-4AF5-AEBE-AC4F5749096F}">
      <dgm:prSet/>
      <dgm:spPr/>
      <dgm:t>
        <a:bodyPr/>
        <a:lstStyle/>
        <a:p>
          <a:endParaRPr lang="en-US"/>
        </a:p>
      </dgm:t>
    </dgm:pt>
    <dgm:pt modelId="{BDEF5C0F-168E-41E8-9306-7DA3C8AD268F}" type="sibTrans" cxnId="{C98CBFEE-E0F7-4AF5-AEBE-AC4F5749096F}">
      <dgm:prSet/>
      <dgm:spPr/>
      <dgm:t>
        <a:bodyPr/>
        <a:lstStyle/>
        <a:p>
          <a:endParaRPr lang="en-US"/>
        </a:p>
      </dgm:t>
    </dgm:pt>
    <dgm:pt modelId="{6AA2711B-5C45-460E-89E8-DD6B1D7EDD1E}">
      <dgm:prSet phldrT="[Text]"/>
      <dgm:spPr/>
      <dgm:t>
        <a:bodyPr/>
        <a:lstStyle/>
        <a:p>
          <a:r>
            <a:rPr lang="en-GB" dirty="0">
              <a:latin typeface="Apis For Office" panose="020B0504010101010104" pitchFamily="34" charset="0"/>
              <a:ea typeface="Apis For Office" panose="020B0504010101010104" pitchFamily="34" charset="0"/>
              <a:cs typeface="Apis For Office" panose="020B0504010101010104" pitchFamily="34" charset="0"/>
            </a:rPr>
            <a:t>Learnt R, python, </a:t>
          </a:r>
          <a:r>
            <a:rPr lang="en-GB" dirty="0" err="1">
              <a:latin typeface="Apis For Office" panose="020B0504010101010104" pitchFamily="34" charset="0"/>
              <a:ea typeface="Apis For Office" panose="020B0504010101010104" pitchFamily="34" charset="0"/>
              <a:cs typeface="Apis For Office" panose="020B0504010101010104" pitchFamily="34" charset="0"/>
            </a:rPr>
            <a:t>matlab</a:t>
          </a:r>
          <a:r>
            <a:rPr lang="en-GB" dirty="0">
              <a:latin typeface="Apis For Office" panose="020B0504010101010104" pitchFamily="34" charset="0"/>
              <a:ea typeface="Apis For Office" panose="020B0504010101010104" pitchFamily="34" charset="0"/>
              <a:cs typeface="Apis For Office" panose="020B0504010101010104" pitchFamily="34" charset="0"/>
            </a:rPr>
            <a:t> and SPSS at university </a:t>
          </a:r>
          <a:endParaRPr lang="en-US" dirty="0">
            <a:latin typeface="Apis For Office" panose="020B0504010101010104" pitchFamily="34" charset="0"/>
            <a:ea typeface="Apis For Office" panose="020B0504010101010104" pitchFamily="34" charset="0"/>
            <a:cs typeface="Apis For Office" panose="020B0504010101010104" pitchFamily="34" charset="0"/>
          </a:endParaRPr>
        </a:p>
      </dgm:t>
    </dgm:pt>
    <dgm:pt modelId="{D7FB4042-F92A-423D-AE19-E1E38F6041DF}" type="parTrans" cxnId="{CE061A32-7C7A-42FF-BE62-76B36ED8C910}">
      <dgm:prSet/>
      <dgm:spPr/>
      <dgm:t>
        <a:bodyPr/>
        <a:lstStyle/>
        <a:p>
          <a:endParaRPr lang="en-US"/>
        </a:p>
      </dgm:t>
    </dgm:pt>
    <dgm:pt modelId="{E1C10C23-850D-456B-8269-159C8833212C}" type="sibTrans" cxnId="{CE061A32-7C7A-42FF-BE62-76B36ED8C910}">
      <dgm:prSet/>
      <dgm:spPr/>
      <dgm:t>
        <a:bodyPr/>
        <a:lstStyle/>
        <a:p>
          <a:endParaRPr lang="en-US"/>
        </a:p>
      </dgm:t>
    </dgm:pt>
    <dgm:pt modelId="{E5C0413C-7271-48DE-96CA-E3374CA54C12}">
      <dgm:prSet phldrT="[Text]"/>
      <dgm:spPr/>
      <dgm:t>
        <a:bodyPr/>
        <a:lstStyle/>
        <a:p>
          <a:r>
            <a:rPr lang="en-GB" dirty="0">
              <a:latin typeface="Apis For Office" panose="020B0504010101010104" pitchFamily="34" charset="0"/>
              <a:ea typeface="Apis For Office" panose="020B0504010101010104" pitchFamily="34" charset="0"/>
              <a:cs typeface="Apis For Office" panose="020B0504010101010104" pitchFamily="34" charset="0"/>
            </a:rPr>
            <a:t>Graduated 2022 and started a job at a Contract Research Organization (CRO)</a:t>
          </a:r>
          <a:endParaRPr lang="en-US" dirty="0">
            <a:latin typeface="Apis For Office" panose="020B0504010101010104" pitchFamily="34" charset="0"/>
            <a:ea typeface="Apis For Office" panose="020B0504010101010104" pitchFamily="34" charset="0"/>
            <a:cs typeface="Apis For Office" panose="020B0504010101010104" pitchFamily="34" charset="0"/>
          </a:endParaRPr>
        </a:p>
      </dgm:t>
    </dgm:pt>
    <dgm:pt modelId="{6C47D9E6-F5CB-429C-ACF3-8E74B2A09A97}" type="parTrans" cxnId="{3BF1274B-B547-45A6-9E02-777A249987E4}">
      <dgm:prSet/>
      <dgm:spPr/>
      <dgm:t>
        <a:bodyPr/>
        <a:lstStyle/>
        <a:p>
          <a:endParaRPr lang="en-US"/>
        </a:p>
      </dgm:t>
    </dgm:pt>
    <dgm:pt modelId="{4D85E598-459D-4DFC-BB31-FF07FADF3DAA}" type="sibTrans" cxnId="{3BF1274B-B547-45A6-9E02-777A249987E4}">
      <dgm:prSet/>
      <dgm:spPr/>
      <dgm:t>
        <a:bodyPr/>
        <a:lstStyle/>
        <a:p>
          <a:endParaRPr lang="en-US"/>
        </a:p>
      </dgm:t>
    </dgm:pt>
    <dgm:pt modelId="{549F0392-0880-4DB9-A887-0FDBD7120D89}" type="pres">
      <dgm:prSet presAssocID="{D9394F06-595C-4631-8800-2CB90B203B84}" presName="layout" presStyleCnt="0">
        <dgm:presLayoutVars>
          <dgm:chMax/>
          <dgm:chPref/>
          <dgm:dir/>
          <dgm:resizeHandles/>
        </dgm:presLayoutVars>
      </dgm:prSet>
      <dgm:spPr/>
    </dgm:pt>
    <dgm:pt modelId="{7920E606-AF8B-469A-8F65-3A091E83082D}" type="pres">
      <dgm:prSet presAssocID="{48A160C4-1079-4139-BEA2-1B6CE302E9F4}" presName="root" presStyleCnt="0">
        <dgm:presLayoutVars>
          <dgm:chMax/>
          <dgm:chPref/>
        </dgm:presLayoutVars>
      </dgm:prSet>
      <dgm:spPr/>
    </dgm:pt>
    <dgm:pt modelId="{F040E6A0-C3D3-4D1F-B9E0-0CF20324467F}" type="pres">
      <dgm:prSet presAssocID="{48A160C4-1079-4139-BEA2-1B6CE302E9F4}" presName="rootComposite" presStyleCnt="0">
        <dgm:presLayoutVars/>
      </dgm:prSet>
      <dgm:spPr/>
    </dgm:pt>
    <dgm:pt modelId="{0E1D7A6E-4737-4726-B62A-63FB4BF323DB}" type="pres">
      <dgm:prSet presAssocID="{48A160C4-1079-4139-BEA2-1B6CE302E9F4}" presName="ParentAccent" presStyleLbl="alignNode1" presStyleIdx="0" presStyleCnt="2"/>
      <dgm:spPr/>
    </dgm:pt>
    <dgm:pt modelId="{97F5D661-54BD-43FD-8C22-623F098E5300}" type="pres">
      <dgm:prSet presAssocID="{48A160C4-1079-4139-BEA2-1B6CE302E9F4}" presName="ParentSmallAccent" presStyleLbl="fgAcc1" presStyleIdx="0" presStyleCnt="2"/>
      <dgm:spPr/>
    </dgm:pt>
    <dgm:pt modelId="{FB4C3783-5DAF-4232-A8C9-D889C1112B6C}" type="pres">
      <dgm:prSet presAssocID="{48A160C4-1079-4139-BEA2-1B6CE302E9F4}" presName="Parent" presStyleLbl="revTx" presStyleIdx="0" presStyleCnt="6">
        <dgm:presLayoutVars>
          <dgm:chMax/>
          <dgm:chPref val="4"/>
          <dgm:bulletEnabled val="1"/>
        </dgm:presLayoutVars>
      </dgm:prSet>
      <dgm:spPr/>
    </dgm:pt>
    <dgm:pt modelId="{E00C25EE-85CC-4CED-9D4B-896ABC9F3347}" type="pres">
      <dgm:prSet presAssocID="{48A160C4-1079-4139-BEA2-1B6CE302E9F4}" presName="childShape" presStyleCnt="0">
        <dgm:presLayoutVars>
          <dgm:chMax val="0"/>
          <dgm:chPref val="0"/>
        </dgm:presLayoutVars>
      </dgm:prSet>
      <dgm:spPr/>
    </dgm:pt>
    <dgm:pt modelId="{F15D90AE-0AE7-4A33-9143-43BA1D509CE5}" type="pres">
      <dgm:prSet presAssocID="{58C6CCA8-E7E4-4AD1-85C1-4CA1E58A31F2}" presName="childComposite" presStyleCnt="0">
        <dgm:presLayoutVars>
          <dgm:chMax val="0"/>
          <dgm:chPref val="0"/>
        </dgm:presLayoutVars>
      </dgm:prSet>
      <dgm:spPr/>
    </dgm:pt>
    <dgm:pt modelId="{7557C526-E4C0-4A70-B633-18318C1716F5}" type="pres">
      <dgm:prSet presAssocID="{58C6CCA8-E7E4-4AD1-85C1-4CA1E58A31F2}" presName="ChildAccent" presStyleLbl="solidFgAcc1" presStyleIdx="0" presStyleCnt="4"/>
      <dgm:spPr/>
    </dgm:pt>
    <dgm:pt modelId="{682EA834-3E82-4DD4-8D08-6510B59C2385}" type="pres">
      <dgm:prSet presAssocID="{58C6CCA8-E7E4-4AD1-85C1-4CA1E58A31F2}" presName="Child" presStyleLbl="revTx" presStyleIdx="1" presStyleCnt="6" custLinFactNeighborX="1027" custLinFactNeighborY="30">
        <dgm:presLayoutVars>
          <dgm:chMax val="0"/>
          <dgm:chPref val="0"/>
          <dgm:bulletEnabled val="1"/>
        </dgm:presLayoutVars>
      </dgm:prSet>
      <dgm:spPr/>
    </dgm:pt>
    <dgm:pt modelId="{3752DEAC-C8D1-4EC8-BB9C-C7CD56B761EC}" type="pres">
      <dgm:prSet presAssocID="{A02E0FC1-2824-4CA0-A8B7-98AAB2041FAD}" presName="childComposite" presStyleCnt="0">
        <dgm:presLayoutVars>
          <dgm:chMax val="0"/>
          <dgm:chPref val="0"/>
        </dgm:presLayoutVars>
      </dgm:prSet>
      <dgm:spPr/>
    </dgm:pt>
    <dgm:pt modelId="{978873FC-2170-4B75-A4A3-FC45D6B35403}" type="pres">
      <dgm:prSet presAssocID="{A02E0FC1-2824-4CA0-A8B7-98AAB2041FAD}" presName="ChildAccent" presStyleLbl="solidFgAcc1" presStyleIdx="1" presStyleCnt="4"/>
      <dgm:spPr/>
    </dgm:pt>
    <dgm:pt modelId="{C9A3D375-93C0-4857-BFDC-330A0397BE0D}" type="pres">
      <dgm:prSet presAssocID="{A02E0FC1-2824-4CA0-A8B7-98AAB2041FAD}" presName="Child" presStyleLbl="revTx" presStyleIdx="2" presStyleCnt="6" custLinFactNeighborX="2188" custLinFactNeighborY="30">
        <dgm:presLayoutVars>
          <dgm:chMax val="0"/>
          <dgm:chPref val="0"/>
          <dgm:bulletEnabled val="1"/>
        </dgm:presLayoutVars>
      </dgm:prSet>
      <dgm:spPr/>
    </dgm:pt>
    <dgm:pt modelId="{21DA0D76-4A80-4892-B46D-D035A72663DC}" type="pres">
      <dgm:prSet presAssocID="{2D6678FE-36BE-486B-8670-3C3D19C5E8C8}" presName="root" presStyleCnt="0">
        <dgm:presLayoutVars>
          <dgm:chMax/>
          <dgm:chPref/>
        </dgm:presLayoutVars>
      </dgm:prSet>
      <dgm:spPr/>
    </dgm:pt>
    <dgm:pt modelId="{3CC195A3-9078-44EB-AA67-2D7CBBB3F5AC}" type="pres">
      <dgm:prSet presAssocID="{2D6678FE-36BE-486B-8670-3C3D19C5E8C8}" presName="rootComposite" presStyleCnt="0">
        <dgm:presLayoutVars/>
      </dgm:prSet>
      <dgm:spPr/>
    </dgm:pt>
    <dgm:pt modelId="{2991B092-E6AC-452E-8C5D-348D18E218FB}" type="pres">
      <dgm:prSet presAssocID="{2D6678FE-36BE-486B-8670-3C3D19C5E8C8}" presName="ParentAccent" presStyleLbl="alignNode1" presStyleIdx="1" presStyleCnt="2"/>
      <dgm:spPr/>
    </dgm:pt>
    <dgm:pt modelId="{88F94083-4D5C-46D7-ACFA-96A1ED84F4E2}" type="pres">
      <dgm:prSet presAssocID="{2D6678FE-36BE-486B-8670-3C3D19C5E8C8}" presName="ParentSmallAccent" presStyleLbl="fgAcc1" presStyleIdx="1" presStyleCnt="2"/>
      <dgm:spPr/>
    </dgm:pt>
    <dgm:pt modelId="{AEE5BC71-C435-49F6-ACB0-7400C8393DCC}" type="pres">
      <dgm:prSet presAssocID="{2D6678FE-36BE-486B-8670-3C3D19C5E8C8}" presName="Parent" presStyleLbl="revTx" presStyleIdx="3" presStyleCnt="6">
        <dgm:presLayoutVars>
          <dgm:chMax/>
          <dgm:chPref val="4"/>
          <dgm:bulletEnabled val="1"/>
        </dgm:presLayoutVars>
      </dgm:prSet>
      <dgm:spPr/>
    </dgm:pt>
    <dgm:pt modelId="{EC2B7B61-6F07-4C11-9989-36106041B821}" type="pres">
      <dgm:prSet presAssocID="{2D6678FE-36BE-486B-8670-3C3D19C5E8C8}" presName="childShape" presStyleCnt="0">
        <dgm:presLayoutVars>
          <dgm:chMax val="0"/>
          <dgm:chPref val="0"/>
        </dgm:presLayoutVars>
      </dgm:prSet>
      <dgm:spPr/>
    </dgm:pt>
    <dgm:pt modelId="{1B687F39-9E74-4BB2-97A6-A1698B866756}" type="pres">
      <dgm:prSet presAssocID="{6AA2711B-5C45-460E-89E8-DD6B1D7EDD1E}" presName="childComposite" presStyleCnt="0">
        <dgm:presLayoutVars>
          <dgm:chMax val="0"/>
          <dgm:chPref val="0"/>
        </dgm:presLayoutVars>
      </dgm:prSet>
      <dgm:spPr/>
    </dgm:pt>
    <dgm:pt modelId="{CFABFEBD-334C-4812-9D59-B06B2C1C479E}" type="pres">
      <dgm:prSet presAssocID="{6AA2711B-5C45-460E-89E8-DD6B1D7EDD1E}" presName="ChildAccent" presStyleLbl="solidFgAcc1" presStyleIdx="2" presStyleCnt="4"/>
      <dgm:spPr/>
    </dgm:pt>
    <dgm:pt modelId="{C828410B-7A0C-4405-B172-00FAC1F1BBD9}" type="pres">
      <dgm:prSet presAssocID="{6AA2711B-5C45-460E-89E8-DD6B1D7EDD1E}" presName="Child" presStyleLbl="revTx" presStyleIdx="4" presStyleCnt="6">
        <dgm:presLayoutVars>
          <dgm:chMax val="0"/>
          <dgm:chPref val="0"/>
          <dgm:bulletEnabled val="1"/>
        </dgm:presLayoutVars>
      </dgm:prSet>
      <dgm:spPr/>
    </dgm:pt>
    <dgm:pt modelId="{5821D197-33C1-4CCD-8D93-B58584036C22}" type="pres">
      <dgm:prSet presAssocID="{E5C0413C-7271-48DE-96CA-E3374CA54C12}" presName="childComposite" presStyleCnt="0">
        <dgm:presLayoutVars>
          <dgm:chMax val="0"/>
          <dgm:chPref val="0"/>
        </dgm:presLayoutVars>
      </dgm:prSet>
      <dgm:spPr/>
    </dgm:pt>
    <dgm:pt modelId="{6F147F22-7FBF-45FA-8A82-0E654A64B6ED}" type="pres">
      <dgm:prSet presAssocID="{E5C0413C-7271-48DE-96CA-E3374CA54C12}" presName="ChildAccent" presStyleLbl="solidFgAcc1" presStyleIdx="3" presStyleCnt="4"/>
      <dgm:spPr/>
    </dgm:pt>
    <dgm:pt modelId="{8BC33446-9139-4E66-BD89-FE6494D47FE4}" type="pres">
      <dgm:prSet presAssocID="{E5C0413C-7271-48DE-96CA-E3374CA54C12}" presName="Child" presStyleLbl="revTx" presStyleIdx="5" presStyleCnt="6">
        <dgm:presLayoutVars>
          <dgm:chMax val="0"/>
          <dgm:chPref val="0"/>
          <dgm:bulletEnabled val="1"/>
        </dgm:presLayoutVars>
      </dgm:prSet>
      <dgm:spPr/>
    </dgm:pt>
  </dgm:ptLst>
  <dgm:cxnLst>
    <dgm:cxn modelId="{CA428D18-6B09-4D37-8E59-2D816A409918}" type="presOf" srcId="{D9394F06-595C-4631-8800-2CB90B203B84}" destId="{549F0392-0880-4DB9-A887-0FDBD7120D89}" srcOrd="0" destOrd="0" presId="urn:microsoft.com/office/officeart/2008/layout/SquareAccentList"/>
    <dgm:cxn modelId="{CE061A32-7C7A-42FF-BE62-76B36ED8C910}" srcId="{2D6678FE-36BE-486B-8670-3C3D19C5E8C8}" destId="{6AA2711B-5C45-460E-89E8-DD6B1D7EDD1E}" srcOrd="0" destOrd="0" parTransId="{D7FB4042-F92A-423D-AE19-E1E38F6041DF}" sibTransId="{E1C10C23-850D-456B-8269-159C8833212C}"/>
    <dgm:cxn modelId="{EC8C3F39-FC31-4598-ADC5-A4DEE6E67A7B}" srcId="{D9394F06-595C-4631-8800-2CB90B203B84}" destId="{48A160C4-1079-4139-BEA2-1B6CE302E9F4}" srcOrd="0" destOrd="0" parTransId="{9FB9F1C5-135B-4C2E-B208-BE3BDA6B0CCB}" sibTransId="{59BAAC74-2C49-43BB-9AD9-1F2F46716B59}"/>
    <dgm:cxn modelId="{F8E34F3D-0DA4-4E37-8DB4-68B1685151EC}" type="presOf" srcId="{48A160C4-1079-4139-BEA2-1B6CE302E9F4}" destId="{FB4C3783-5DAF-4232-A8C9-D889C1112B6C}" srcOrd="0" destOrd="0" presId="urn:microsoft.com/office/officeart/2008/layout/SquareAccentList"/>
    <dgm:cxn modelId="{203E0F40-665C-41DF-8943-7A53F34E5F26}" srcId="{48A160C4-1079-4139-BEA2-1B6CE302E9F4}" destId="{A02E0FC1-2824-4CA0-A8B7-98AAB2041FAD}" srcOrd="1" destOrd="0" parTransId="{4DDAFEEF-9B5C-447A-93A0-AB61A75D6996}" sibTransId="{E96DE2B5-7AC3-4621-94DD-5422C5C83C5B}"/>
    <dgm:cxn modelId="{B7766847-3B61-45C5-B832-733AF6F19119}" type="presOf" srcId="{E5C0413C-7271-48DE-96CA-E3374CA54C12}" destId="{8BC33446-9139-4E66-BD89-FE6494D47FE4}" srcOrd="0" destOrd="0" presId="urn:microsoft.com/office/officeart/2008/layout/SquareAccentList"/>
    <dgm:cxn modelId="{3BF1274B-B547-45A6-9E02-777A249987E4}" srcId="{2D6678FE-36BE-486B-8670-3C3D19C5E8C8}" destId="{E5C0413C-7271-48DE-96CA-E3374CA54C12}" srcOrd="1" destOrd="0" parTransId="{6C47D9E6-F5CB-429C-ACF3-8E74B2A09A97}" sibTransId="{4D85E598-459D-4DFC-BB31-FF07FADF3DAA}"/>
    <dgm:cxn modelId="{4BF6864C-1F55-4934-AC9C-C8D2099DAEC8}" type="presOf" srcId="{58C6CCA8-E7E4-4AD1-85C1-4CA1E58A31F2}" destId="{682EA834-3E82-4DD4-8D08-6510B59C2385}" srcOrd="0" destOrd="0" presId="urn:microsoft.com/office/officeart/2008/layout/SquareAccentList"/>
    <dgm:cxn modelId="{B161ACCC-A079-4D23-9EB0-F1B788CAC7EC}" type="presOf" srcId="{2D6678FE-36BE-486B-8670-3C3D19C5E8C8}" destId="{AEE5BC71-C435-49F6-ACB0-7400C8393DCC}" srcOrd="0" destOrd="0" presId="urn:microsoft.com/office/officeart/2008/layout/SquareAccentList"/>
    <dgm:cxn modelId="{30B28FDF-C860-4F8A-AE0E-A6731BB1A091}" srcId="{48A160C4-1079-4139-BEA2-1B6CE302E9F4}" destId="{58C6CCA8-E7E4-4AD1-85C1-4CA1E58A31F2}" srcOrd="0" destOrd="0" parTransId="{5604DA36-E989-4BCD-BC57-518B0ABDA68E}" sibTransId="{2AC80E2E-0DAA-4D97-87C8-EEDB8D4A4106}"/>
    <dgm:cxn modelId="{8C6D17EB-17F2-4744-9E6C-D9B5DC69DD98}" type="presOf" srcId="{6AA2711B-5C45-460E-89E8-DD6B1D7EDD1E}" destId="{C828410B-7A0C-4405-B172-00FAC1F1BBD9}" srcOrd="0" destOrd="0" presId="urn:microsoft.com/office/officeart/2008/layout/SquareAccentList"/>
    <dgm:cxn modelId="{C98CBFEE-E0F7-4AF5-AEBE-AC4F5749096F}" srcId="{D9394F06-595C-4631-8800-2CB90B203B84}" destId="{2D6678FE-36BE-486B-8670-3C3D19C5E8C8}" srcOrd="1" destOrd="0" parTransId="{3543CDBD-963B-4137-BDC0-78D63492E9F0}" sibTransId="{BDEF5C0F-168E-41E8-9306-7DA3C8AD268F}"/>
    <dgm:cxn modelId="{96191DFE-2FC2-431C-B8A1-CD4BAD43D434}" type="presOf" srcId="{A02E0FC1-2824-4CA0-A8B7-98AAB2041FAD}" destId="{C9A3D375-93C0-4857-BFDC-330A0397BE0D}" srcOrd="0" destOrd="0" presId="urn:microsoft.com/office/officeart/2008/layout/SquareAccentList"/>
    <dgm:cxn modelId="{A3B8909C-F784-41CB-AAEE-994AE42453EF}" type="presParOf" srcId="{549F0392-0880-4DB9-A887-0FDBD7120D89}" destId="{7920E606-AF8B-469A-8F65-3A091E83082D}" srcOrd="0" destOrd="0" presId="urn:microsoft.com/office/officeart/2008/layout/SquareAccentList"/>
    <dgm:cxn modelId="{4B84A152-8273-4CB8-BE8B-A9C7899493F5}" type="presParOf" srcId="{7920E606-AF8B-469A-8F65-3A091E83082D}" destId="{F040E6A0-C3D3-4D1F-B9E0-0CF20324467F}" srcOrd="0" destOrd="0" presId="urn:microsoft.com/office/officeart/2008/layout/SquareAccentList"/>
    <dgm:cxn modelId="{2AABB8C9-9A67-4854-B39A-FB204E9920BB}" type="presParOf" srcId="{F040E6A0-C3D3-4D1F-B9E0-0CF20324467F}" destId="{0E1D7A6E-4737-4726-B62A-63FB4BF323DB}" srcOrd="0" destOrd="0" presId="urn:microsoft.com/office/officeart/2008/layout/SquareAccentList"/>
    <dgm:cxn modelId="{3620C335-B1A4-45AF-9B57-98B143467167}" type="presParOf" srcId="{F040E6A0-C3D3-4D1F-B9E0-0CF20324467F}" destId="{97F5D661-54BD-43FD-8C22-623F098E5300}" srcOrd="1" destOrd="0" presId="urn:microsoft.com/office/officeart/2008/layout/SquareAccentList"/>
    <dgm:cxn modelId="{5DD0F42B-56C5-40C6-8159-87933619D068}" type="presParOf" srcId="{F040E6A0-C3D3-4D1F-B9E0-0CF20324467F}" destId="{FB4C3783-5DAF-4232-A8C9-D889C1112B6C}" srcOrd="2" destOrd="0" presId="urn:microsoft.com/office/officeart/2008/layout/SquareAccentList"/>
    <dgm:cxn modelId="{C39EEB0B-3405-4D04-B877-8C17ABC35B27}" type="presParOf" srcId="{7920E606-AF8B-469A-8F65-3A091E83082D}" destId="{E00C25EE-85CC-4CED-9D4B-896ABC9F3347}" srcOrd="1" destOrd="0" presId="urn:microsoft.com/office/officeart/2008/layout/SquareAccentList"/>
    <dgm:cxn modelId="{7126356F-7E48-49FF-9C82-0221F399F9C9}" type="presParOf" srcId="{E00C25EE-85CC-4CED-9D4B-896ABC9F3347}" destId="{F15D90AE-0AE7-4A33-9143-43BA1D509CE5}" srcOrd="0" destOrd="0" presId="urn:microsoft.com/office/officeart/2008/layout/SquareAccentList"/>
    <dgm:cxn modelId="{A523216B-D58D-45EA-9E0C-A25FB310DB7C}" type="presParOf" srcId="{F15D90AE-0AE7-4A33-9143-43BA1D509CE5}" destId="{7557C526-E4C0-4A70-B633-18318C1716F5}" srcOrd="0" destOrd="0" presId="urn:microsoft.com/office/officeart/2008/layout/SquareAccentList"/>
    <dgm:cxn modelId="{D5D5F57C-4786-4EB8-A9BF-3B48F79A29E1}" type="presParOf" srcId="{F15D90AE-0AE7-4A33-9143-43BA1D509CE5}" destId="{682EA834-3E82-4DD4-8D08-6510B59C2385}" srcOrd="1" destOrd="0" presId="urn:microsoft.com/office/officeart/2008/layout/SquareAccentList"/>
    <dgm:cxn modelId="{215B5DA7-38F7-460D-AA72-E35D21EF5AC2}" type="presParOf" srcId="{E00C25EE-85CC-4CED-9D4B-896ABC9F3347}" destId="{3752DEAC-C8D1-4EC8-BB9C-C7CD56B761EC}" srcOrd="1" destOrd="0" presId="urn:microsoft.com/office/officeart/2008/layout/SquareAccentList"/>
    <dgm:cxn modelId="{C1F149AA-E769-4552-A81E-D332DDFB4998}" type="presParOf" srcId="{3752DEAC-C8D1-4EC8-BB9C-C7CD56B761EC}" destId="{978873FC-2170-4B75-A4A3-FC45D6B35403}" srcOrd="0" destOrd="0" presId="urn:microsoft.com/office/officeart/2008/layout/SquareAccentList"/>
    <dgm:cxn modelId="{F208BC91-FA54-47B3-BB3A-78C0C2FDF3FB}" type="presParOf" srcId="{3752DEAC-C8D1-4EC8-BB9C-C7CD56B761EC}" destId="{C9A3D375-93C0-4857-BFDC-330A0397BE0D}" srcOrd="1" destOrd="0" presId="urn:microsoft.com/office/officeart/2008/layout/SquareAccentList"/>
    <dgm:cxn modelId="{7DE24F35-A381-4EE4-BCF3-69A685FADE64}" type="presParOf" srcId="{549F0392-0880-4DB9-A887-0FDBD7120D89}" destId="{21DA0D76-4A80-4892-B46D-D035A72663DC}" srcOrd="1" destOrd="0" presId="urn:microsoft.com/office/officeart/2008/layout/SquareAccentList"/>
    <dgm:cxn modelId="{271168BF-25D0-440E-B797-5ACE3F062706}" type="presParOf" srcId="{21DA0D76-4A80-4892-B46D-D035A72663DC}" destId="{3CC195A3-9078-44EB-AA67-2D7CBBB3F5AC}" srcOrd="0" destOrd="0" presId="urn:microsoft.com/office/officeart/2008/layout/SquareAccentList"/>
    <dgm:cxn modelId="{2A864E45-D968-4FE0-B6E2-5D0A7DED4A75}" type="presParOf" srcId="{3CC195A3-9078-44EB-AA67-2D7CBBB3F5AC}" destId="{2991B092-E6AC-452E-8C5D-348D18E218FB}" srcOrd="0" destOrd="0" presId="urn:microsoft.com/office/officeart/2008/layout/SquareAccentList"/>
    <dgm:cxn modelId="{1F6A6D0B-FFAB-4AC3-97E7-D0796BBC03B1}" type="presParOf" srcId="{3CC195A3-9078-44EB-AA67-2D7CBBB3F5AC}" destId="{88F94083-4D5C-46D7-ACFA-96A1ED84F4E2}" srcOrd="1" destOrd="0" presId="urn:microsoft.com/office/officeart/2008/layout/SquareAccentList"/>
    <dgm:cxn modelId="{A20542AB-6888-4B23-9299-E29B50EDCC27}" type="presParOf" srcId="{3CC195A3-9078-44EB-AA67-2D7CBBB3F5AC}" destId="{AEE5BC71-C435-49F6-ACB0-7400C8393DCC}" srcOrd="2" destOrd="0" presId="urn:microsoft.com/office/officeart/2008/layout/SquareAccentList"/>
    <dgm:cxn modelId="{0B3EB3D7-EFB2-4A8E-8F0B-A4297CF9B680}" type="presParOf" srcId="{21DA0D76-4A80-4892-B46D-D035A72663DC}" destId="{EC2B7B61-6F07-4C11-9989-36106041B821}" srcOrd="1" destOrd="0" presId="urn:microsoft.com/office/officeart/2008/layout/SquareAccentList"/>
    <dgm:cxn modelId="{D21102C1-DD42-4BEF-947A-FACD01A1D4CE}" type="presParOf" srcId="{EC2B7B61-6F07-4C11-9989-36106041B821}" destId="{1B687F39-9E74-4BB2-97A6-A1698B866756}" srcOrd="0" destOrd="0" presId="urn:microsoft.com/office/officeart/2008/layout/SquareAccentList"/>
    <dgm:cxn modelId="{D8D7DB7B-40EE-4F54-A3D9-9E30670332FF}" type="presParOf" srcId="{1B687F39-9E74-4BB2-97A6-A1698B866756}" destId="{CFABFEBD-334C-4812-9D59-B06B2C1C479E}" srcOrd="0" destOrd="0" presId="urn:microsoft.com/office/officeart/2008/layout/SquareAccentList"/>
    <dgm:cxn modelId="{18B81D44-66B6-4310-B7AF-B085434D3109}" type="presParOf" srcId="{1B687F39-9E74-4BB2-97A6-A1698B866756}" destId="{C828410B-7A0C-4405-B172-00FAC1F1BBD9}" srcOrd="1" destOrd="0" presId="urn:microsoft.com/office/officeart/2008/layout/SquareAccentList"/>
    <dgm:cxn modelId="{84AC7143-AE1D-4557-81D1-CA134AFC452D}" type="presParOf" srcId="{EC2B7B61-6F07-4C11-9989-36106041B821}" destId="{5821D197-33C1-4CCD-8D93-B58584036C22}" srcOrd="1" destOrd="0" presId="urn:microsoft.com/office/officeart/2008/layout/SquareAccentList"/>
    <dgm:cxn modelId="{AF9819B9-6EE7-4C2A-8D93-0653C0FF6BBD}" type="presParOf" srcId="{5821D197-33C1-4CCD-8D93-B58584036C22}" destId="{6F147F22-7FBF-45FA-8A82-0E654A64B6ED}" srcOrd="0" destOrd="0" presId="urn:microsoft.com/office/officeart/2008/layout/SquareAccentList"/>
    <dgm:cxn modelId="{E3FB78B7-2BBD-48B2-A0C4-DBB546F9D15E}" type="presParOf" srcId="{5821D197-33C1-4CCD-8D93-B58584036C22}" destId="{8BC33446-9139-4E66-BD89-FE6494D47FE4}"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D7A6E-4737-4726-B62A-63FB4BF323DB}">
      <dsp:nvSpPr>
        <dsp:cNvPr id="0" name=""/>
        <dsp:cNvSpPr/>
      </dsp:nvSpPr>
      <dsp:spPr>
        <a:xfrm>
          <a:off x="2576" y="989215"/>
          <a:ext cx="4680604" cy="550659"/>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F5D661-54BD-43FD-8C22-623F098E5300}">
      <dsp:nvSpPr>
        <dsp:cNvPr id="0" name=""/>
        <dsp:cNvSpPr/>
      </dsp:nvSpPr>
      <dsp:spPr>
        <a:xfrm>
          <a:off x="2576" y="1196020"/>
          <a:ext cx="343854" cy="34385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4C3783-5DAF-4232-A8C9-D889C1112B6C}">
      <dsp:nvSpPr>
        <dsp:cNvPr id="0" name=""/>
        <dsp:cNvSpPr/>
      </dsp:nvSpPr>
      <dsp:spPr>
        <a:xfrm>
          <a:off x="2576" y="0"/>
          <a:ext cx="4680604" cy="989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55880" rIns="83820" bIns="55880" numCol="1" spcCol="1270" anchor="ctr" anchorCtr="0">
          <a:noAutofit/>
        </a:bodyPr>
        <a:lstStyle/>
        <a:p>
          <a:pPr marL="0" lvl="0" indent="0" algn="l" defTabSz="1955800">
            <a:lnSpc>
              <a:spcPct val="90000"/>
            </a:lnSpc>
            <a:spcBef>
              <a:spcPct val="0"/>
            </a:spcBef>
            <a:spcAft>
              <a:spcPct val="35000"/>
            </a:spcAft>
            <a:buNone/>
          </a:pPr>
          <a:r>
            <a:rPr lang="en-US" sz="4400" kern="1200" dirty="0">
              <a:latin typeface="Apis For Office" panose="020B0504010101010104" pitchFamily="34" charset="0"/>
              <a:ea typeface="Apis For Office" panose="020B0504010101010104" pitchFamily="34" charset="0"/>
              <a:cs typeface="Apis For Office" panose="020B0504010101010104" pitchFamily="34" charset="0"/>
            </a:rPr>
            <a:t>Statistician X</a:t>
          </a:r>
        </a:p>
      </dsp:txBody>
      <dsp:txXfrm>
        <a:off x="2576" y="0"/>
        <a:ext cx="4680604" cy="989215"/>
      </dsp:txXfrm>
    </dsp:sp>
    <dsp:sp modelId="{7557C526-E4C0-4A70-B633-18318C1716F5}">
      <dsp:nvSpPr>
        <dsp:cNvPr id="0" name=""/>
        <dsp:cNvSpPr/>
      </dsp:nvSpPr>
      <dsp:spPr>
        <a:xfrm>
          <a:off x="2576" y="1997534"/>
          <a:ext cx="343845" cy="343845"/>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2EA834-3E82-4DD4-8D08-6510B59C2385}">
      <dsp:nvSpPr>
        <dsp:cNvPr id="0" name=""/>
        <dsp:cNvSpPr/>
      </dsp:nvSpPr>
      <dsp:spPr>
        <a:xfrm>
          <a:off x="374923" y="1768945"/>
          <a:ext cx="4352962" cy="80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GB" sz="1100" kern="1200" dirty="0">
              <a:latin typeface="Apis For Office" panose="020B0504010101010104" pitchFamily="34" charset="0"/>
              <a:ea typeface="Apis For Office" panose="020B0504010101010104" pitchFamily="34" charset="0"/>
              <a:cs typeface="Apis For Office" panose="020B0504010101010104" pitchFamily="34" charset="0"/>
            </a:rPr>
            <a:t>Learnt </a:t>
          </a:r>
          <a:r>
            <a:rPr lang="en-GB" sz="1100" kern="1200" dirty="0" err="1">
              <a:latin typeface="Apis For Office" panose="020B0504010101010104" pitchFamily="34" charset="0"/>
              <a:ea typeface="Apis For Office" panose="020B0504010101010104" pitchFamily="34" charset="0"/>
              <a:cs typeface="Apis For Office" panose="020B0504010101010104" pitchFamily="34" charset="0"/>
            </a:rPr>
            <a:t>minitab</a:t>
          </a:r>
          <a:r>
            <a:rPr lang="en-GB" sz="1100" kern="1200" dirty="0">
              <a:latin typeface="Apis For Office" panose="020B0504010101010104" pitchFamily="34" charset="0"/>
              <a:ea typeface="Apis For Office" panose="020B0504010101010104" pitchFamily="34" charset="0"/>
              <a:cs typeface="Apis For Office" panose="020B0504010101010104" pitchFamily="34" charset="0"/>
            </a:rPr>
            <a:t>, GLIM, MATLAB, SAS, SPSS, &amp;</a:t>
          </a:r>
        </a:p>
        <a:p>
          <a:pPr marL="0" lvl="0" indent="0" algn="l" defTabSz="488950">
            <a:lnSpc>
              <a:spcPct val="90000"/>
            </a:lnSpc>
            <a:spcBef>
              <a:spcPct val="0"/>
            </a:spcBef>
            <a:spcAft>
              <a:spcPct val="35000"/>
            </a:spcAft>
            <a:buNone/>
          </a:pPr>
          <a:r>
            <a:rPr lang="en-GB" sz="1100" kern="1200" dirty="0">
              <a:latin typeface="Apis For Office" panose="020B0504010101010104" pitchFamily="34" charset="0"/>
              <a:ea typeface="Apis For Office" panose="020B0504010101010104" pitchFamily="34" charset="0"/>
              <a:cs typeface="Apis For Office" panose="020B0504010101010104" pitchFamily="34" charset="0"/>
            </a:rPr>
            <a:t>S-PLUS at university. Heard of R – but lack of validation scares him</a:t>
          </a:r>
          <a:endParaRPr lang="en-US" sz="1100" kern="1200" dirty="0">
            <a:latin typeface="Apis For Office" panose="020B0504010101010104" pitchFamily="34" charset="0"/>
            <a:ea typeface="Apis For Office" panose="020B0504010101010104" pitchFamily="34" charset="0"/>
            <a:cs typeface="Apis For Office" panose="020B0504010101010104" pitchFamily="34" charset="0"/>
          </a:endParaRPr>
        </a:p>
      </dsp:txBody>
      <dsp:txXfrm>
        <a:off x="374923" y="1768945"/>
        <a:ext cx="4352962" cy="801504"/>
      </dsp:txXfrm>
    </dsp:sp>
    <dsp:sp modelId="{978873FC-2170-4B75-A4A3-FC45D6B35403}">
      <dsp:nvSpPr>
        <dsp:cNvPr id="0" name=""/>
        <dsp:cNvSpPr/>
      </dsp:nvSpPr>
      <dsp:spPr>
        <a:xfrm>
          <a:off x="2576" y="2799039"/>
          <a:ext cx="343845" cy="343845"/>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A3D375-93C0-4857-BFDC-330A0397BE0D}">
      <dsp:nvSpPr>
        <dsp:cNvPr id="0" name=""/>
        <dsp:cNvSpPr/>
      </dsp:nvSpPr>
      <dsp:spPr>
        <a:xfrm>
          <a:off x="425461" y="2570450"/>
          <a:ext cx="4352962" cy="80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GB" sz="1100" kern="1200" dirty="0">
              <a:latin typeface="Apis For Office" panose="020B0504010101010104" pitchFamily="34" charset="0"/>
              <a:ea typeface="Apis For Office" panose="020B0504010101010104" pitchFamily="34" charset="0"/>
              <a:cs typeface="Apis For Office" panose="020B0504010101010104" pitchFamily="34" charset="0"/>
            </a:rPr>
            <a:t>10+ years later SAS programming at a CRO</a:t>
          </a:r>
        </a:p>
      </dsp:txBody>
      <dsp:txXfrm>
        <a:off x="425461" y="2570450"/>
        <a:ext cx="4352962" cy="801504"/>
      </dsp:txXfrm>
    </dsp:sp>
    <dsp:sp modelId="{2991B092-E6AC-452E-8C5D-348D18E218FB}">
      <dsp:nvSpPr>
        <dsp:cNvPr id="0" name=""/>
        <dsp:cNvSpPr/>
      </dsp:nvSpPr>
      <dsp:spPr>
        <a:xfrm>
          <a:off x="4917211" y="989215"/>
          <a:ext cx="4680604" cy="550659"/>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94083-4D5C-46D7-ACFA-96A1ED84F4E2}">
      <dsp:nvSpPr>
        <dsp:cNvPr id="0" name=""/>
        <dsp:cNvSpPr/>
      </dsp:nvSpPr>
      <dsp:spPr>
        <a:xfrm>
          <a:off x="4917211" y="1196020"/>
          <a:ext cx="343854" cy="34385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E5BC71-C435-49F6-ACB0-7400C8393DCC}">
      <dsp:nvSpPr>
        <dsp:cNvPr id="0" name=""/>
        <dsp:cNvSpPr/>
      </dsp:nvSpPr>
      <dsp:spPr>
        <a:xfrm>
          <a:off x="4917211" y="0"/>
          <a:ext cx="4680604" cy="989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55880" rIns="83820" bIns="55880" numCol="1" spcCol="1270" anchor="ctr" anchorCtr="0">
          <a:noAutofit/>
        </a:bodyPr>
        <a:lstStyle/>
        <a:p>
          <a:pPr marL="0" lvl="0" indent="0" algn="l" defTabSz="1955800">
            <a:lnSpc>
              <a:spcPct val="90000"/>
            </a:lnSpc>
            <a:spcBef>
              <a:spcPct val="0"/>
            </a:spcBef>
            <a:spcAft>
              <a:spcPct val="35000"/>
            </a:spcAft>
            <a:buNone/>
          </a:pPr>
          <a:r>
            <a:rPr lang="en-US" sz="4400" kern="1200" dirty="0">
              <a:latin typeface="Apis For Office" panose="020B0504010101010104" pitchFamily="34" charset="0"/>
              <a:ea typeface="Apis For Office" panose="020B0504010101010104" pitchFamily="34" charset="0"/>
              <a:cs typeface="Apis For Office" panose="020B0504010101010104" pitchFamily="34" charset="0"/>
            </a:rPr>
            <a:t>Statistician Y</a:t>
          </a:r>
        </a:p>
      </dsp:txBody>
      <dsp:txXfrm>
        <a:off x="4917211" y="0"/>
        <a:ext cx="4680604" cy="989215"/>
      </dsp:txXfrm>
    </dsp:sp>
    <dsp:sp modelId="{CFABFEBD-334C-4812-9D59-B06B2C1C479E}">
      <dsp:nvSpPr>
        <dsp:cNvPr id="0" name=""/>
        <dsp:cNvSpPr/>
      </dsp:nvSpPr>
      <dsp:spPr>
        <a:xfrm>
          <a:off x="4917211" y="1997534"/>
          <a:ext cx="343845" cy="343845"/>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28410B-7A0C-4405-B172-00FAC1F1BBD9}">
      <dsp:nvSpPr>
        <dsp:cNvPr id="0" name=""/>
        <dsp:cNvSpPr/>
      </dsp:nvSpPr>
      <dsp:spPr>
        <a:xfrm>
          <a:off x="5244853" y="1768704"/>
          <a:ext cx="4352962" cy="80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GB" sz="1100" kern="1200" dirty="0">
              <a:latin typeface="Apis For Office" panose="020B0504010101010104" pitchFamily="34" charset="0"/>
              <a:ea typeface="Apis For Office" panose="020B0504010101010104" pitchFamily="34" charset="0"/>
              <a:cs typeface="Apis For Office" panose="020B0504010101010104" pitchFamily="34" charset="0"/>
            </a:rPr>
            <a:t>Learnt R, python, </a:t>
          </a:r>
          <a:r>
            <a:rPr lang="en-GB" sz="1100" kern="1200" dirty="0" err="1">
              <a:latin typeface="Apis For Office" panose="020B0504010101010104" pitchFamily="34" charset="0"/>
              <a:ea typeface="Apis For Office" panose="020B0504010101010104" pitchFamily="34" charset="0"/>
              <a:cs typeface="Apis For Office" panose="020B0504010101010104" pitchFamily="34" charset="0"/>
            </a:rPr>
            <a:t>matlab</a:t>
          </a:r>
          <a:r>
            <a:rPr lang="en-GB" sz="1100" kern="1200" dirty="0">
              <a:latin typeface="Apis For Office" panose="020B0504010101010104" pitchFamily="34" charset="0"/>
              <a:ea typeface="Apis For Office" panose="020B0504010101010104" pitchFamily="34" charset="0"/>
              <a:cs typeface="Apis For Office" panose="020B0504010101010104" pitchFamily="34" charset="0"/>
            </a:rPr>
            <a:t> and SPSS at university </a:t>
          </a:r>
          <a:endParaRPr lang="en-US" sz="1100" kern="1200" dirty="0">
            <a:latin typeface="Apis For Office" panose="020B0504010101010104" pitchFamily="34" charset="0"/>
            <a:ea typeface="Apis For Office" panose="020B0504010101010104" pitchFamily="34" charset="0"/>
            <a:cs typeface="Apis For Office" panose="020B0504010101010104" pitchFamily="34" charset="0"/>
          </a:endParaRPr>
        </a:p>
      </dsp:txBody>
      <dsp:txXfrm>
        <a:off x="5244853" y="1768704"/>
        <a:ext cx="4352962" cy="801504"/>
      </dsp:txXfrm>
    </dsp:sp>
    <dsp:sp modelId="{6F147F22-7FBF-45FA-8A82-0E654A64B6ED}">
      <dsp:nvSpPr>
        <dsp:cNvPr id="0" name=""/>
        <dsp:cNvSpPr/>
      </dsp:nvSpPr>
      <dsp:spPr>
        <a:xfrm>
          <a:off x="4917211" y="2799039"/>
          <a:ext cx="343845" cy="343845"/>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C33446-9139-4E66-BD89-FE6494D47FE4}">
      <dsp:nvSpPr>
        <dsp:cNvPr id="0" name=""/>
        <dsp:cNvSpPr/>
      </dsp:nvSpPr>
      <dsp:spPr>
        <a:xfrm>
          <a:off x="5244853" y="2570209"/>
          <a:ext cx="4352962" cy="80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l" defTabSz="488950">
            <a:lnSpc>
              <a:spcPct val="90000"/>
            </a:lnSpc>
            <a:spcBef>
              <a:spcPct val="0"/>
            </a:spcBef>
            <a:spcAft>
              <a:spcPct val="35000"/>
            </a:spcAft>
            <a:buNone/>
          </a:pPr>
          <a:r>
            <a:rPr lang="en-GB" sz="1100" kern="1200" dirty="0">
              <a:latin typeface="Apis For Office" panose="020B0504010101010104" pitchFamily="34" charset="0"/>
              <a:ea typeface="Apis For Office" panose="020B0504010101010104" pitchFamily="34" charset="0"/>
              <a:cs typeface="Apis For Office" panose="020B0504010101010104" pitchFamily="34" charset="0"/>
            </a:rPr>
            <a:t>Graduated 2022 and started a job at a Contract Research Organization (CRO)</a:t>
          </a:r>
          <a:endParaRPr lang="en-US" sz="1100" kern="1200" dirty="0">
            <a:latin typeface="Apis For Office" panose="020B0504010101010104" pitchFamily="34" charset="0"/>
            <a:ea typeface="Apis For Office" panose="020B0504010101010104" pitchFamily="34" charset="0"/>
            <a:cs typeface="Apis For Office" panose="020B0504010101010104" pitchFamily="34" charset="0"/>
          </a:endParaRPr>
        </a:p>
      </dsp:txBody>
      <dsp:txXfrm>
        <a:off x="5244853" y="2570209"/>
        <a:ext cx="4352962" cy="801504"/>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3BDE83-F68B-D48D-82BF-A61B6BCDB0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7F4758F-076E-C6F3-B12A-EB8AA6237B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B36BBB-E3FF-4D1A-BC96-1C2DBCAA642D}" type="datetimeFigureOut">
              <a:rPr lang="en-US" smtClean="0"/>
              <a:t>5/2/2023</a:t>
            </a:fld>
            <a:endParaRPr lang="en-US"/>
          </a:p>
        </p:txBody>
      </p:sp>
      <p:sp>
        <p:nvSpPr>
          <p:cNvPr id="4" name="Footer Placeholder 3">
            <a:extLst>
              <a:ext uri="{FF2B5EF4-FFF2-40B4-BE49-F238E27FC236}">
                <a16:creationId xmlns:a16="http://schemas.microsoft.com/office/drawing/2014/main" id="{0F2D085A-1573-5098-2EA1-B957051275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EA7A0C-4C2E-670A-CC9A-ABD2425BA6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4E414C-BDB2-48BC-B423-D43BAC3271E9}" type="slidenum">
              <a:rPr lang="en-US" smtClean="0"/>
              <a:t>‹#›</a:t>
            </a:fld>
            <a:endParaRPr lang="en-US"/>
          </a:p>
        </p:txBody>
      </p:sp>
    </p:spTree>
    <p:extLst>
      <p:ext uri="{BB962C8B-B14F-4D97-AF65-F5344CB8AC3E}">
        <p14:creationId xmlns:p14="http://schemas.microsoft.com/office/powerpoint/2010/main" val="10824792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AF06DE-D63A-4EE3-98EB-E0594AC68E98}"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F70F1-2CE2-4F28-A62B-402754203C54}" type="slidenum">
              <a:rPr lang="en-US" smtClean="0"/>
              <a:t>‹#›</a:t>
            </a:fld>
            <a:endParaRPr lang="en-US"/>
          </a:p>
        </p:txBody>
      </p:sp>
    </p:spTree>
    <p:extLst>
      <p:ext uri="{BB962C8B-B14F-4D97-AF65-F5344CB8AC3E}">
        <p14:creationId xmlns:p14="http://schemas.microsoft.com/office/powerpoint/2010/main" val="2393463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for joining this session which will give an introduction to the PHUSE / PSI / R Consortium collaboration project “CAMIS”.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QR code on screen will take you to the website for more information and I’ll put it up again at the end of the presentation. </a:t>
            </a:r>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1</a:t>
            </a:fld>
            <a:endParaRPr lang="en-US"/>
          </a:p>
        </p:txBody>
      </p:sp>
    </p:spTree>
    <p:extLst>
      <p:ext uri="{BB962C8B-B14F-4D97-AF65-F5344CB8AC3E}">
        <p14:creationId xmlns:p14="http://schemas.microsoft.com/office/powerpoint/2010/main" val="2201507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example….lets take the simple case of rounding…</a:t>
            </a:r>
            <a:endParaRPr lang="en-US" dirty="0"/>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The </a:t>
            </a:r>
            <a:r>
              <a:rPr lang="en-US" b="1" i="0" dirty="0">
                <a:solidFill>
                  <a:srgbClr val="373A3C"/>
                </a:solidFill>
                <a:effectLst/>
                <a:latin typeface="Source Sans Pro" panose="020B0503030403020204" pitchFamily="34" charset="0"/>
              </a:rPr>
              <a:t>round()</a:t>
            </a:r>
            <a:r>
              <a:rPr lang="en-US" b="0" i="0" dirty="0">
                <a:solidFill>
                  <a:srgbClr val="373A3C"/>
                </a:solidFill>
                <a:effectLst/>
                <a:latin typeface="Source Sans Pro" panose="020B0503030403020204" pitchFamily="34" charset="0"/>
              </a:rPr>
              <a:t> function in Base R will round to the nearest whole number and ‘rounding to the even number’ when equidistant, meaning that exactly 12.5 rounds to the integer 12.</a:t>
            </a:r>
          </a:p>
          <a:p>
            <a:r>
              <a:rPr lang="en-US" b="0" i="0" dirty="0">
                <a:solidFill>
                  <a:srgbClr val="373A3C"/>
                </a:solidFill>
                <a:effectLst/>
                <a:latin typeface="Source Sans Pro" panose="020B0503030403020204" pitchFamily="34" charset="0"/>
              </a:rPr>
              <a:t>This can be replicated in SAS using the </a:t>
            </a:r>
            <a:r>
              <a:rPr lang="en-US" b="0" i="0" dirty="0" err="1">
                <a:solidFill>
                  <a:srgbClr val="373A3C"/>
                </a:solidFill>
                <a:effectLst/>
                <a:latin typeface="Source Sans Pro" panose="020B0503030403020204" pitchFamily="34" charset="0"/>
              </a:rPr>
              <a:t>rounde</a:t>
            </a:r>
            <a:r>
              <a:rPr lang="en-US" b="0" i="0" dirty="0">
                <a:solidFill>
                  <a:srgbClr val="373A3C"/>
                </a:solidFill>
                <a:effectLst/>
                <a:latin typeface="Source Sans Pro" panose="020B0503030403020204" pitchFamily="34" charset="0"/>
              </a:rPr>
              <a:t>() option is SAS, but the more standard/default option in SAS is to use round()</a:t>
            </a:r>
          </a:p>
          <a:p>
            <a:endParaRPr lang="en-US" b="0" i="0" dirty="0">
              <a:solidFill>
                <a:srgbClr val="373A3C"/>
              </a:solidFill>
              <a:effectLst/>
              <a:latin typeface="Source Sans Pro" panose="020B0503030403020204" pitchFamily="34" charset="0"/>
            </a:endParaRPr>
          </a:p>
          <a:p>
            <a:pPr algn="l"/>
            <a:r>
              <a:rPr lang="en-US" b="0" i="0" dirty="0">
                <a:solidFill>
                  <a:srgbClr val="373A3C"/>
                </a:solidFill>
                <a:effectLst/>
                <a:latin typeface="Source Sans Pro" panose="020B0503030403020204" pitchFamily="34" charset="0"/>
              </a:rPr>
              <a:t>The </a:t>
            </a:r>
            <a:r>
              <a:rPr lang="en-US" b="1" i="0" dirty="0">
                <a:solidFill>
                  <a:srgbClr val="373A3C"/>
                </a:solidFill>
                <a:effectLst/>
                <a:latin typeface="Source Sans Pro" panose="020B0503030403020204" pitchFamily="34" charset="0"/>
              </a:rPr>
              <a:t>round()</a:t>
            </a:r>
            <a:r>
              <a:rPr lang="en-US" b="0" i="0" dirty="0">
                <a:solidFill>
                  <a:srgbClr val="373A3C"/>
                </a:solidFill>
                <a:effectLst/>
                <a:latin typeface="Source Sans Pro" panose="020B0503030403020204" pitchFamily="34" charset="0"/>
              </a:rPr>
              <a:t> function in SAS will round to the nearest whole number and ‘away from zero’ or ‘rounding up’ when equidistant meaning that exactly 12.5 rounds to the integer 13.</a:t>
            </a:r>
          </a:p>
          <a:p>
            <a:pPr algn="l"/>
            <a:endParaRPr lang="en-US" b="0" i="0" dirty="0">
              <a:solidFill>
                <a:srgbClr val="373A3C"/>
              </a:solidFill>
              <a:effectLst/>
              <a:latin typeface="Source Sans Pro" panose="020B0503030403020204" pitchFamily="34" charset="0"/>
            </a:endParaRPr>
          </a:p>
          <a:p>
            <a:pPr algn="l"/>
            <a:r>
              <a:rPr lang="en-US" b="0" i="0" dirty="0">
                <a:solidFill>
                  <a:srgbClr val="373A3C"/>
                </a:solidFill>
                <a:effectLst/>
                <a:latin typeface="Source Sans Pro" panose="020B0503030403020204" pitchFamily="34" charset="0"/>
              </a:rPr>
              <a:t>The table shows where this rounding difference between SAS &amp; R could be the source of obtaining different results.</a:t>
            </a:r>
          </a:p>
          <a:p>
            <a:pPr algn="l"/>
            <a:endParaRPr lang="en-US" b="0" i="0" dirty="0">
              <a:solidFill>
                <a:srgbClr val="373A3C"/>
              </a:solidFill>
              <a:effectLst/>
              <a:latin typeface="Source Sans Pro" panose="020B0503030403020204" pitchFamily="34" charset="0"/>
            </a:endParaRPr>
          </a:p>
          <a:p>
            <a:r>
              <a:rPr lang="en-US" dirty="0"/>
              <a:t>Both SAS and R can have their defaults change to produce the same results.</a:t>
            </a:r>
          </a:p>
          <a:p>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12</a:t>
            </a:fld>
            <a:endParaRPr lang="en-US"/>
          </a:p>
        </p:txBody>
      </p:sp>
    </p:spTree>
    <p:extLst>
      <p:ext uri="{BB962C8B-B14F-4D97-AF65-F5344CB8AC3E}">
        <p14:creationId xmlns:p14="http://schemas.microsoft.com/office/powerpoint/2010/main" val="2819954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presentation is a call for Action -  so here is how you can help us to build a high quality comprehensive repository.</a:t>
            </a:r>
          </a:p>
          <a:p>
            <a:endParaRPr lang="en-GB" dirty="0"/>
          </a:p>
          <a:p>
            <a:pPr marL="228600" indent="-228600">
              <a:buAutoNum type="arabicParenR"/>
            </a:pPr>
            <a:r>
              <a:rPr lang="en-GB" dirty="0"/>
              <a:t>Would you be interested in documenting how to perform a statistical method in R, SAS and comparing them?   Our </a:t>
            </a:r>
            <a:r>
              <a:rPr lang="en-GB" dirty="0" err="1"/>
              <a:t>github</a:t>
            </a:r>
            <a:r>
              <a:rPr lang="en-GB" dirty="0"/>
              <a:t> repo has a list of issues awaiting investigation.  If you would like to contribute to a specific are then please get in touch to be assigned.</a:t>
            </a:r>
          </a:p>
          <a:p>
            <a:pPr marL="228600" indent="-228600">
              <a:buAutoNum type="arabicParenR"/>
            </a:pPr>
            <a:r>
              <a:rPr lang="en-GB" dirty="0"/>
              <a:t>Do you already have some content that you would like to load to the site which documents some difference between the was SAS and R do statistical analysis.  If so please get in touch and we can show you how to load to the site</a:t>
            </a:r>
          </a:p>
          <a:p>
            <a:pPr marL="228600" indent="-228600">
              <a:buAutoNum type="arabicParenR"/>
            </a:pPr>
            <a:r>
              <a:rPr lang="en-GB" dirty="0"/>
              <a:t>Do you want to explore other software?</a:t>
            </a:r>
          </a:p>
          <a:p>
            <a:pPr marL="228600" indent="-228600">
              <a:buAutoNum type="arabicParenR"/>
            </a:pPr>
            <a:r>
              <a:rPr lang="en-GB" dirty="0"/>
              <a:t>Are you a statistical expert and would like to review our content to ensure our methods and documented correctly.  Then please review our existing CAMIS content and do a pull request to suggest changes/ corrections.</a:t>
            </a:r>
          </a:p>
          <a:p>
            <a:pPr marL="228600" indent="-228600">
              <a:buAutoNum type="arabicParenR"/>
            </a:pPr>
            <a:endParaRPr lang="en-GB" dirty="0"/>
          </a:p>
          <a:p>
            <a:pPr marL="228600" indent="-228600">
              <a:buAutoNum type="arabicParenR"/>
            </a:pPr>
            <a:endParaRPr lang="en-GB" dirty="0"/>
          </a:p>
          <a:p>
            <a:pPr marL="0" indent="0">
              <a:buNone/>
            </a:pPr>
            <a:r>
              <a:rPr lang="en-GB" dirty="0"/>
              <a:t>This is a community led effort so the more people we have contributing the more comprehensive the project can become. </a:t>
            </a:r>
          </a:p>
          <a:p>
            <a:pPr marL="0" indent="0">
              <a:buNone/>
            </a:pPr>
            <a:r>
              <a:rPr lang="en-GB" dirty="0"/>
              <a:t>You can be a contributor or join the PHUSE working group which meets monthly.</a:t>
            </a:r>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13</a:t>
            </a:fld>
            <a:endParaRPr lang="en-US"/>
          </a:p>
        </p:txBody>
      </p:sp>
    </p:spTree>
    <p:extLst>
      <p:ext uri="{BB962C8B-B14F-4D97-AF65-F5344CB8AC3E}">
        <p14:creationId xmlns:p14="http://schemas.microsoft.com/office/powerpoint/2010/main" val="1567069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instructions of how to contribute please go to the contribute Tab on the website where step-by-step instructions exist.</a:t>
            </a:r>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14</a:t>
            </a:fld>
            <a:endParaRPr lang="en-US"/>
          </a:p>
        </p:txBody>
      </p:sp>
    </p:spTree>
    <p:extLst>
      <p:ext uri="{BB962C8B-B14F-4D97-AF65-F5344CB8AC3E}">
        <p14:creationId xmlns:p14="http://schemas.microsoft.com/office/powerpoint/2010/main" val="1221012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more information please check the website.  For specific questions you can reach out to us at  </a:t>
            </a:r>
            <a:r>
              <a:rPr lang="en-GB" dirty="0">
                <a:solidFill>
                  <a:schemeClr val="tx2"/>
                </a:solidFill>
              </a:rPr>
              <a:t>psi.aims.r.validation@gmail.com or at the </a:t>
            </a:r>
            <a:r>
              <a:rPr lang="en-GB" dirty="0" err="1">
                <a:solidFill>
                  <a:schemeClr val="tx2"/>
                </a:solidFill>
              </a:rPr>
              <a:t>github</a:t>
            </a:r>
            <a:r>
              <a:rPr lang="en-GB" dirty="0">
                <a:solidFill>
                  <a:schemeClr val="tx2"/>
                </a:solidFill>
              </a:rPr>
              <a:t> discussions tab:  https://github.com/PSIAIMS/CAMIS/discussions</a:t>
            </a:r>
            <a:endParaRPr lang="en-US" dirty="0"/>
          </a:p>
          <a:p>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15</a:t>
            </a:fld>
            <a:endParaRPr lang="en-US"/>
          </a:p>
        </p:txBody>
      </p:sp>
    </p:spTree>
    <p:extLst>
      <p:ext uri="{BB962C8B-B14F-4D97-AF65-F5344CB8AC3E}">
        <p14:creationId xmlns:p14="http://schemas.microsoft.com/office/powerpoint/2010/main" val="3792043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16</a:t>
            </a:fld>
            <a:endParaRPr lang="en-US"/>
          </a:p>
        </p:txBody>
      </p:sp>
    </p:spTree>
    <p:extLst>
      <p:ext uri="{BB962C8B-B14F-4D97-AF65-F5344CB8AC3E}">
        <p14:creationId xmlns:p14="http://schemas.microsoft.com/office/powerpoint/2010/main" val="269266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year is 2022:</a:t>
            </a:r>
          </a:p>
          <a:p>
            <a:endParaRPr lang="en-US" dirty="0"/>
          </a:p>
          <a:p>
            <a:r>
              <a:rPr lang="en-US" dirty="0"/>
              <a:t>A project gets assigned to X &amp; Y to program and QC independently.</a:t>
            </a:r>
          </a:p>
          <a:p>
            <a:r>
              <a:rPr lang="en-US" dirty="0"/>
              <a:t>It’s a really simple analysis of Overall survival using Kaplan </a:t>
            </a:r>
            <a:r>
              <a:rPr lang="en-US" dirty="0" err="1"/>
              <a:t>meier</a:t>
            </a:r>
            <a:r>
              <a:rPr lang="en-US" dirty="0"/>
              <a:t> estimates, cox proportional hazards modelling and a log-rank test.</a:t>
            </a:r>
          </a:p>
          <a:p>
            <a:endParaRPr lang="en-US" dirty="0"/>
          </a:p>
          <a:p>
            <a:r>
              <a:rPr lang="en-US" dirty="0"/>
              <a:t>Kaplan-Meier plots of Overall Survival will be presented by treatment group.</a:t>
            </a:r>
          </a:p>
          <a:p>
            <a:r>
              <a:rPr lang="en-US" dirty="0"/>
              <a:t>Overall survival will be analyzed using a stratified log-rank test with hazard ratio and 95% CI from the cox-proportional hazards model</a:t>
            </a:r>
          </a:p>
          <a:p>
            <a:endParaRPr lang="en-US" dirty="0"/>
          </a:p>
          <a:p>
            <a:r>
              <a:rPr lang="en-US" dirty="0"/>
              <a:t>Client is software agnostic but needs the analysis today !</a:t>
            </a:r>
          </a:p>
          <a:p>
            <a:endParaRPr lang="en-US" dirty="0"/>
          </a:p>
          <a:p>
            <a:r>
              <a:rPr lang="en-US" dirty="0"/>
              <a:t>X’s done these 1000’s of times before in SAS, expects to be home on time tonight.  </a:t>
            </a:r>
          </a:p>
          <a:p>
            <a:r>
              <a:rPr lang="en-US" dirty="0"/>
              <a:t>Y’s never done this in SAS before, but has used R on his university course, so decides it will be quicker for him to use R to do the work.</a:t>
            </a:r>
          </a:p>
          <a:p>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4</a:t>
            </a:fld>
            <a:endParaRPr lang="en-US"/>
          </a:p>
        </p:txBody>
      </p:sp>
    </p:spTree>
    <p:extLst>
      <p:ext uri="{BB962C8B-B14F-4D97-AF65-F5344CB8AC3E}">
        <p14:creationId xmlns:p14="http://schemas.microsoft.com/office/powerpoint/2010/main" val="1013541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the shell they’ve been provided with.</a:t>
            </a:r>
            <a:endParaRPr lang="en-US" dirty="0"/>
          </a:p>
          <a:p>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5</a:t>
            </a:fld>
            <a:endParaRPr lang="en-US"/>
          </a:p>
        </p:txBody>
      </p:sp>
    </p:spTree>
    <p:extLst>
      <p:ext uri="{BB962C8B-B14F-4D97-AF65-F5344CB8AC3E}">
        <p14:creationId xmlns:p14="http://schemas.microsoft.com/office/powerpoint/2010/main" val="1200847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X &amp; Y output a dataset containing the results, but some do not agree? </a:t>
            </a:r>
          </a:p>
          <a:p>
            <a:endParaRPr lang="en-GB" dirty="0"/>
          </a:p>
          <a:p>
            <a:r>
              <a:rPr lang="en-GB" dirty="0"/>
              <a:t>They compare input datasets – which are identical so the discrepancy must be because R &amp; SAS are doing something differently?  </a:t>
            </a:r>
          </a:p>
          <a:p>
            <a:endParaRPr lang="en-GB" dirty="0"/>
          </a:p>
          <a:p>
            <a:r>
              <a:rPr lang="en-GB" b="1" dirty="0"/>
              <a:t>But</a:t>
            </a:r>
          </a:p>
          <a:p>
            <a:r>
              <a:rPr lang="en-GB" dirty="0"/>
              <a:t>Which is correct?</a:t>
            </a:r>
          </a:p>
          <a:p>
            <a:r>
              <a:rPr lang="en-GB" dirty="0"/>
              <a:t>Who needs to change their code &amp; how?</a:t>
            </a:r>
          </a:p>
          <a:p>
            <a:r>
              <a:rPr lang="en-GB" dirty="0"/>
              <a:t>What do they do now?</a:t>
            </a:r>
            <a:endParaRPr lang="en-US" dirty="0"/>
          </a:p>
          <a:p>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6</a:t>
            </a:fld>
            <a:endParaRPr lang="en-US"/>
          </a:p>
        </p:txBody>
      </p:sp>
    </p:spTree>
    <p:extLst>
      <p:ext uri="{BB962C8B-B14F-4D97-AF65-F5344CB8AC3E}">
        <p14:creationId xmlns:p14="http://schemas.microsoft.com/office/powerpoint/2010/main" val="827504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year 2022… this may lead to a Panic and a lot of stress.</a:t>
            </a:r>
          </a:p>
          <a:p>
            <a:endParaRPr lang="en-GB" dirty="0"/>
          </a:p>
          <a:p>
            <a:r>
              <a:rPr lang="en-GB" dirty="0"/>
              <a:t>Considerable investigation of the documentation supporting the R package that Y is using would be needed.  This would then need comparing to the SAS manuals/website to try to determine why the differences exist.</a:t>
            </a:r>
          </a:p>
          <a:p>
            <a:r>
              <a:rPr lang="en-GB" dirty="0"/>
              <a:t>It could lead to missing the deadline required by the client.</a:t>
            </a:r>
            <a:endParaRPr lang="en-US" dirty="0"/>
          </a:p>
          <a:p>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7</a:t>
            </a:fld>
            <a:endParaRPr lang="en-US"/>
          </a:p>
        </p:txBody>
      </p:sp>
    </p:spTree>
    <p:extLst>
      <p:ext uri="{BB962C8B-B14F-4D97-AF65-F5344CB8AC3E}">
        <p14:creationId xmlns:p14="http://schemas.microsoft.com/office/powerpoint/2010/main" val="3418062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lets fast forward to 2023 !! </a:t>
            </a:r>
          </a:p>
          <a:p>
            <a:endParaRPr lang="en-US" dirty="0"/>
          </a:p>
          <a:p>
            <a:r>
              <a:rPr lang="en-US" dirty="0"/>
              <a:t>X &amp; Y Access the CAMIS website. </a:t>
            </a:r>
          </a:p>
          <a:p>
            <a:r>
              <a:rPr lang="en-US" dirty="0"/>
              <a:t>They consult the CAMIS repository Survival analysis pages, they find the problem is already documented there and hence know what to do to fix the discrepancy.</a:t>
            </a:r>
          </a:p>
          <a:p>
            <a:endParaRPr lang="en-US" dirty="0"/>
          </a:p>
          <a:p>
            <a:r>
              <a:rPr lang="en-US" dirty="0"/>
              <a:t>The issue is resolved &amp; they both leave work early, having delivered a high quality package to the client.</a:t>
            </a:r>
          </a:p>
          <a:p>
            <a:endParaRPr lang="en-US" dirty="0"/>
          </a:p>
          <a:p>
            <a:r>
              <a:rPr lang="en-US" dirty="0"/>
              <a:t>So what is CAMIS, How it helps user, what can you do to support?</a:t>
            </a:r>
          </a:p>
        </p:txBody>
      </p:sp>
      <p:sp>
        <p:nvSpPr>
          <p:cNvPr id="4" name="Slide Number Placeholder 3"/>
          <p:cNvSpPr>
            <a:spLocks noGrp="1"/>
          </p:cNvSpPr>
          <p:nvPr>
            <p:ph type="sldNum" sz="quarter" idx="5"/>
          </p:nvPr>
        </p:nvSpPr>
        <p:spPr/>
        <p:txBody>
          <a:bodyPr/>
          <a:lstStyle/>
          <a:p>
            <a:fld id="{958F70F1-2CE2-4F28-A62B-402754203C54}" type="slidenum">
              <a:rPr lang="en-US" smtClean="0"/>
              <a:t>8</a:t>
            </a:fld>
            <a:endParaRPr lang="en-US"/>
          </a:p>
        </p:txBody>
      </p:sp>
    </p:spTree>
    <p:extLst>
      <p:ext uri="{BB962C8B-B14F-4D97-AF65-F5344CB8AC3E}">
        <p14:creationId xmlns:p14="http://schemas.microsoft.com/office/powerpoint/2010/main" val="2498920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Source Sans Pro" panose="020B0503030403020204" pitchFamily="34" charset="0"/>
              </a:rPr>
              <a:t>CAMIS stands for: Comparing Analysis Method Implementations in Software</a:t>
            </a:r>
          </a:p>
          <a:p>
            <a:r>
              <a:rPr lang="en-US" b="0" i="0" dirty="0">
                <a:solidFill>
                  <a:srgbClr val="373A3C"/>
                </a:solidFill>
                <a:effectLst/>
                <a:latin typeface="Source Sans Pro" panose="020B0503030403020204" pitchFamily="34" charset="0"/>
              </a:rPr>
              <a:t>This is a cross-industry collaboration formed of members statistical and programming associations such as PHUSE, PSI, IASCT and ASA.  Anyone can be a contributor.</a:t>
            </a:r>
          </a:p>
          <a:p>
            <a:endParaRPr lang="en-US" b="0" i="0" dirty="0">
              <a:solidFill>
                <a:srgbClr val="373A3C"/>
              </a:solidFill>
              <a:effectLst/>
              <a:latin typeface="Source Sans Pro" panose="020B0503030403020204" pitchFamily="34" charset="0"/>
            </a:endParaRPr>
          </a:p>
          <a:p>
            <a:r>
              <a:rPr lang="en-GB" dirty="0"/>
              <a:t>We have 2 Aims: </a:t>
            </a:r>
          </a:p>
          <a:p>
            <a:pPr lvl="1"/>
            <a:r>
              <a:rPr lang="en-GB" dirty="0"/>
              <a:t>1) To create a white paper </a:t>
            </a:r>
          </a:p>
          <a:p>
            <a:pPr lvl="1"/>
            <a:r>
              <a:rPr lang="en-GB" dirty="0"/>
              <a:t>2) To create a </a:t>
            </a:r>
            <a:r>
              <a:rPr lang="en-GB" dirty="0" err="1"/>
              <a:t>github</a:t>
            </a:r>
            <a:r>
              <a:rPr lang="en-GB" dirty="0"/>
              <a:t> repository to store how to apply statistical methods in various software and document any differences observed in the results obtained</a:t>
            </a:r>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9</a:t>
            </a:fld>
            <a:endParaRPr lang="en-US"/>
          </a:p>
        </p:txBody>
      </p:sp>
    </p:spTree>
    <p:extLst>
      <p:ext uri="{BB962C8B-B14F-4D97-AF65-F5344CB8AC3E}">
        <p14:creationId xmlns:p14="http://schemas.microsoft.com/office/powerpoint/2010/main" val="2690133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white paper describes a 4 point process to ensure analysis is clearly specified such that it isn’t dependent on software default settings which can change across software</a:t>
            </a:r>
          </a:p>
          <a:p>
            <a:endParaRPr lang="en-GB" dirty="0"/>
          </a:p>
          <a:p>
            <a:pPr marL="228600" indent="-228600">
              <a:buAutoNum type="arabicParenR"/>
            </a:pPr>
            <a:r>
              <a:rPr lang="en-GB" dirty="0"/>
              <a:t>Define the research question – often in the protocol</a:t>
            </a:r>
          </a:p>
          <a:p>
            <a:pPr marL="228600" indent="-228600">
              <a:buAutoNum type="arabicParenR"/>
            </a:pPr>
            <a:r>
              <a:rPr lang="en-GB" dirty="0"/>
              <a:t>Define the statistical design to examine the research questions.  Select a method for the analysis plan and be transparent on any known differences which approach you are taking</a:t>
            </a:r>
          </a:p>
          <a:p>
            <a:pPr marL="228600" indent="-228600">
              <a:buAutoNum type="arabicParenR"/>
            </a:pPr>
            <a:r>
              <a:rPr lang="en-GB" dirty="0"/>
              <a:t>Look at the technical aspects   a) differences in software documentation for which methods are being used (convergence algorithms etc),  2) any modelling assumption differences,  3)any default values used by software?  4) any differences in the available parameters.</a:t>
            </a:r>
          </a:p>
          <a:p>
            <a:pPr marL="228600" indent="-228600">
              <a:buAutoNum type="arabicParenR"/>
            </a:pPr>
            <a:r>
              <a:rPr lang="en-GB" dirty="0"/>
              <a:t>Carry out the pre-specified analysis and display the results.  </a:t>
            </a:r>
          </a:p>
          <a:p>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10</a:t>
            </a:fld>
            <a:endParaRPr lang="en-US"/>
          </a:p>
        </p:txBody>
      </p:sp>
    </p:spTree>
    <p:extLst>
      <p:ext uri="{BB962C8B-B14F-4D97-AF65-F5344CB8AC3E}">
        <p14:creationId xmlns:p14="http://schemas.microsoft.com/office/powerpoint/2010/main" val="245800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repository is now LIVE and we are building up examples of the methods applied in R, SAS and documenting any differences between how the software performs the statistical method.</a:t>
            </a:r>
          </a:p>
          <a:p>
            <a:r>
              <a:rPr lang="en-GB" dirty="0"/>
              <a:t>NOTE: we hope to expand to include Python, Julia &amp; other software in the future.</a:t>
            </a:r>
          </a:p>
          <a:p>
            <a:endParaRPr lang="en-GB" dirty="0"/>
          </a:p>
          <a:p>
            <a:r>
              <a:rPr lang="en-GB" dirty="0"/>
              <a:t>When you get to the CAMIS home page, you will see a Table of methods.   If a link exists then we have already created documentation for that method. </a:t>
            </a:r>
          </a:p>
          <a:p>
            <a:r>
              <a:rPr lang="en-GB" dirty="0"/>
              <a:t>If no link exists and you have content you would like to add then please get in touch with us.</a:t>
            </a:r>
          </a:p>
          <a:p>
            <a:endParaRPr lang="en-US" dirty="0"/>
          </a:p>
        </p:txBody>
      </p:sp>
      <p:sp>
        <p:nvSpPr>
          <p:cNvPr id="4" name="Slide Number Placeholder 3"/>
          <p:cNvSpPr>
            <a:spLocks noGrp="1"/>
          </p:cNvSpPr>
          <p:nvPr>
            <p:ph type="sldNum" sz="quarter" idx="5"/>
          </p:nvPr>
        </p:nvSpPr>
        <p:spPr/>
        <p:txBody>
          <a:bodyPr/>
          <a:lstStyle/>
          <a:p>
            <a:fld id="{958F70F1-2CE2-4F28-A62B-402754203C54}" type="slidenum">
              <a:rPr lang="en-US" smtClean="0"/>
              <a:t>11</a:t>
            </a:fld>
            <a:endParaRPr lang="en-US"/>
          </a:p>
        </p:txBody>
      </p:sp>
    </p:spTree>
    <p:extLst>
      <p:ext uri="{BB962C8B-B14F-4D97-AF65-F5344CB8AC3E}">
        <p14:creationId xmlns:p14="http://schemas.microsoft.com/office/powerpoint/2010/main" val="39831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F5FA3B3-3BC9-3E51-48BD-D87BE70F071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872863" y="1348627"/>
            <a:ext cx="7681827" cy="1110650"/>
          </a:xfrm>
        </p:spPr>
        <p:txBody>
          <a:bodyPr anchor="b">
            <a:normAutofit/>
          </a:bodyPr>
          <a:lstStyle>
            <a:lvl1pPr algn="l">
              <a:lnSpc>
                <a:spcPct val="85000"/>
              </a:lnSpc>
              <a:defRPr sz="4800" b="0" spc="-50" baseline="0">
                <a:solidFill>
                  <a:srgbClr val="002060"/>
                </a:solidFill>
              </a:defRPr>
            </a:lvl1pPr>
          </a:lstStyle>
          <a:p>
            <a:r>
              <a:rPr lang="en-US" dirty="0"/>
              <a:t>Click to edit Master title style</a:t>
            </a:r>
          </a:p>
        </p:txBody>
      </p:sp>
      <p:sp>
        <p:nvSpPr>
          <p:cNvPr id="3" name="Subtitle 2"/>
          <p:cNvSpPr>
            <a:spLocks noGrp="1"/>
          </p:cNvSpPr>
          <p:nvPr>
            <p:ph type="subTitle" idx="1"/>
          </p:nvPr>
        </p:nvSpPr>
        <p:spPr>
          <a:xfrm>
            <a:off x="3888796" y="2736983"/>
            <a:ext cx="7681826" cy="1143000"/>
          </a:xfrm>
        </p:spPr>
        <p:txBody>
          <a:bodyPr lIns="91440" rIns="91440">
            <a:normAutofit/>
          </a:bodyPr>
          <a:lstStyle>
            <a:lvl1pPr marL="0" indent="0" algn="l">
              <a:buNone/>
              <a:defRPr sz="2000" cap="all" spc="200" baseline="0">
                <a:solidFill>
                  <a:srgbClr val="0070C0"/>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dirty="0"/>
              <a:t>May '23</a:t>
            </a:r>
          </a:p>
        </p:txBody>
      </p:sp>
      <p:sp>
        <p:nvSpPr>
          <p:cNvPr id="5" name="Footer Placeholder 4"/>
          <p:cNvSpPr>
            <a:spLocks noGrp="1"/>
          </p:cNvSpPr>
          <p:nvPr>
            <p:ph type="ftr" sz="quarter" idx="11"/>
          </p:nvPr>
        </p:nvSpPr>
        <p:spPr/>
        <p:txBody>
          <a:bodyPr/>
          <a:lstStyle>
            <a:lvl1pPr>
              <a:defRPr/>
            </a:lvl1pPr>
          </a:lstStyle>
          <a:p>
            <a:r>
              <a:rPr lang="en-US" dirty="0"/>
              <a:t>ConSPIC '23</a:t>
            </a:r>
          </a:p>
        </p:txBody>
      </p:sp>
      <p:sp>
        <p:nvSpPr>
          <p:cNvPr id="6" name="Slide Number Placeholder 5"/>
          <p:cNvSpPr>
            <a:spLocks noGrp="1"/>
          </p:cNvSpPr>
          <p:nvPr>
            <p:ph type="sldNum" sz="quarter" idx="12"/>
          </p:nvPr>
        </p:nvSpPr>
        <p:spPr/>
        <p:txBody>
          <a:bodyPr/>
          <a:lstStyle/>
          <a:p>
            <a:fld id="{890B6679-FE8B-46CB-8F69-3558AF212D5D}" type="slidenum">
              <a:rPr lang="en-US" smtClean="0"/>
              <a:t>‹#›</a:t>
            </a:fld>
            <a:endParaRPr lang="en-US" dirty="0"/>
          </a:p>
        </p:txBody>
      </p:sp>
      <p:cxnSp>
        <p:nvCxnSpPr>
          <p:cNvPr id="9" name="Straight Connector 8"/>
          <p:cNvCxnSpPr>
            <a:cxnSpLocks/>
          </p:cNvCxnSpPr>
          <p:nvPr/>
        </p:nvCxnSpPr>
        <p:spPr>
          <a:xfrm flipV="1">
            <a:off x="3888796" y="2456433"/>
            <a:ext cx="7689448" cy="762"/>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4" descr="https://iasct.net/conspic2019/assets/logo.png">
            <a:extLst>
              <a:ext uri="{FF2B5EF4-FFF2-40B4-BE49-F238E27FC236}">
                <a16:creationId xmlns:a16="http://schemas.microsoft.com/office/drawing/2014/main" id="{CB80E011-3E14-C4F0-EAC4-7B4F0A396E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24533" y="38865"/>
            <a:ext cx="1635732" cy="81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40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5514B1-D5AF-C1B9-E8C7-BC53CF8A7E6C}"/>
              </a:ext>
            </a:extLst>
          </p:cNvPr>
          <p:cNvSpPr>
            <a:spLocks noGrp="1"/>
          </p:cNvSpPr>
          <p:nvPr>
            <p:ph type="dt" sz="half" idx="10"/>
          </p:nvPr>
        </p:nvSpPr>
        <p:spPr/>
        <p:txBody>
          <a:bodyPr/>
          <a:lstStyle/>
          <a:p>
            <a:r>
              <a:rPr lang="en-US" dirty="0"/>
              <a:t>May '23</a:t>
            </a:r>
          </a:p>
        </p:txBody>
      </p:sp>
      <p:sp>
        <p:nvSpPr>
          <p:cNvPr id="8" name="Footer Placeholder 7">
            <a:extLst>
              <a:ext uri="{FF2B5EF4-FFF2-40B4-BE49-F238E27FC236}">
                <a16:creationId xmlns:a16="http://schemas.microsoft.com/office/drawing/2014/main" id="{1DC085A4-3F8B-00C0-13FC-37BA27DC7410}"/>
              </a:ext>
            </a:extLst>
          </p:cNvPr>
          <p:cNvSpPr>
            <a:spLocks noGrp="1"/>
          </p:cNvSpPr>
          <p:nvPr>
            <p:ph type="ftr" sz="quarter" idx="11"/>
          </p:nvPr>
        </p:nvSpPr>
        <p:spPr/>
        <p:txBody>
          <a:bodyPr/>
          <a:lstStyle/>
          <a:p>
            <a:r>
              <a:rPr lang="en-US" dirty="0"/>
              <a:t>ConSPIC '23</a:t>
            </a:r>
          </a:p>
        </p:txBody>
      </p:sp>
      <p:sp>
        <p:nvSpPr>
          <p:cNvPr id="9" name="Slide Number Placeholder 8">
            <a:extLst>
              <a:ext uri="{FF2B5EF4-FFF2-40B4-BE49-F238E27FC236}">
                <a16:creationId xmlns:a16="http://schemas.microsoft.com/office/drawing/2014/main" id="{0CA5E530-5DC7-4503-18A1-C233A448CC40}"/>
              </a:ext>
            </a:extLst>
          </p:cNvPr>
          <p:cNvSpPr>
            <a:spLocks noGrp="1"/>
          </p:cNvSpPr>
          <p:nvPr>
            <p:ph type="sldNum" sz="quarter" idx="12"/>
          </p:nvPr>
        </p:nvSpPr>
        <p:spPr/>
        <p:txBody>
          <a:bodyPr/>
          <a:lstStyle/>
          <a:p>
            <a:fld id="{890B6679-FE8B-46CB-8F69-3558AF212D5D}" type="slidenum">
              <a:rPr lang="en-US" smtClean="0"/>
              <a:t>‹#›</a:t>
            </a:fld>
            <a:endParaRPr lang="en-US" dirty="0"/>
          </a:p>
        </p:txBody>
      </p:sp>
    </p:spTree>
    <p:extLst>
      <p:ext uri="{BB962C8B-B14F-4D97-AF65-F5344CB8AC3E}">
        <p14:creationId xmlns:p14="http://schemas.microsoft.com/office/powerpoint/2010/main" val="191037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61B123-7CF4-4D7F-64C5-7D5A2E64C909}"/>
              </a:ext>
            </a:extLst>
          </p:cNvPr>
          <p:cNvPicPr>
            <a:picLocks noChangeAspect="1"/>
          </p:cNvPicPr>
          <p:nvPr userDrawn="1"/>
        </p:nvPicPr>
        <p:blipFill>
          <a:blip r:embed="rId2"/>
          <a:stretch>
            <a:fillRect/>
          </a:stretch>
        </p:blipFill>
        <p:spPr>
          <a:xfrm>
            <a:off x="0" y="714"/>
            <a:ext cx="12192000" cy="6856572"/>
          </a:xfrm>
          <a:prstGeom prst="rect">
            <a:avLst/>
          </a:prstGeom>
        </p:spPr>
      </p:pic>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5400" b="0">
                <a:solidFill>
                  <a:srgbClr val="002060"/>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r>
              <a:rPr lang="en-US" dirty="0"/>
              <a:t>May '23</a:t>
            </a:r>
          </a:p>
        </p:txBody>
      </p:sp>
      <p:sp>
        <p:nvSpPr>
          <p:cNvPr id="5" name="Footer Placeholder 4"/>
          <p:cNvSpPr>
            <a:spLocks noGrp="1"/>
          </p:cNvSpPr>
          <p:nvPr>
            <p:ph type="ftr" sz="quarter" idx="11"/>
          </p:nvPr>
        </p:nvSpPr>
        <p:spPr/>
        <p:txBody>
          <a:bodyPr/>
          <a:lstStyle/>
          <a:p>
            <a:r>
              <a:rPr lang="en-US" dirty="0"/>
              <a:t>ConSPIC '23</a:t>
            </a:r>
          </a:p>
        </p:txBody>
      </p:sp>
      <p:sp>
        <p:nvSpPr>
          <p:cNvPr id="6" name="Slide Number Placeholder 5"/>
          <p:cNvSpPr>
            <a:spLocks noGrp="1"/>
          </p:cNvSpPr>
          <p:nvPr>
            <p:ph type="sldNum" sz="quarter" idx="12"/>
          </p:nvPr>
        </p:nvSpPr>
        <p:spPr/>
        <p:txBody>
          <a:bodyPr/>
          <a:lstStyle/>
          <a:p>
            <a:fld id="{890B6679-FE8B-46CB-8F69-3558AF212D5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B0D7DD4-4294-76DA-9987-873CC008695C}"/>
              </a:ext>
            </a:extLst>
          </p:cNvPr>
          <p:cNvPicPr>
            <a:picLocks noChangeAspect="1"/>
          </p:cNvPicPr>
          <p:nvPr userDrawn="1"/>
        </p:nvPicPr>
        <p:blipFill rotWithShape="1">
          <a:blip r:embed="rId3">
            <a:clrChange>
              <a:clrFrom>
                <a:srgbClr val="FFFFFF"/>
              </a:clrFrom>
              <a:clrTo>
                <a:srgbClr val="FFFFFF">
                  <a:alpha val="0"/>
                </a:srgbClr>
              </a:clrTo>
            </a:clrChange>
          </a:blip>
          <a:srcRect l="33118" t="35805" r="34017" b="33033"/>
          <a:stretch/>
        </p:blipFill>
        <p:spPr>
          <a:xfrm>
            <a:off x="11094719" y="1"/>
            <a:ext cx="1091565" cy="582168"/>
          </a:xfrm>
          <a:prstGeom prst="rect">
            <a:avLst/>
          </a:prstGeom>
        </p:spPr>
      </p:pic>
    </p:spTree>
    <p:extLst>
      <p:ext uri="{BB962C8B-B14F-4D97-AF65-F5344CB8AC3E}">
        <p14:creationId xmlns:p14="http://schemas.microsoft.com/office/powerpoint/2010/main" val="3201048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May '23</a:t>
            </a:r>
          </a:p>
        </p:txBody>
      </p:sp>
      <p:sp>
        <p:nvSpPr>
          <p:cNvPr id="6" name="Footer Placeholder 5"/>
          <p:cNvSpPr>
            <a:spLocks noGrp="1"/>
          </p:cNvSpPr>
          <p:nvPr>
            <p:ph type="ftr" sz="quarter" idx="11"/>
          </p:nvPr>
        </p:nvSpPr>
        <p:spPr/>
        <p:txBody>
          <a:bodyPr/>
          <a:lstStyle/>
          <a:p>
            <a:r>
              <a:rPr lang="en-US" dirty="0"/>
              <a:t>ConSPIC '23</a:t>
            </a:r>
          </a:p>
        </p:txBody>
      </p:sp>
      <p:sp>
        <p:nvSpPr>
          <p:cNvPr id="7" name="Slide Number Placeholder 6"/>
          <p:cNvSpPr>
            <a:spLocks noGrp="1"/>
          </p:cNvSpPr>
          <p:nvPr>
            <p:ph type="sldNum" sz="quarter" idx="12"/>
          </p:nvPr>
        </p:nvSpPr>
        <p:spPr/>
        <p:txBody>
          <a:bodyPr/>
          <a:lstStyle/>
          <a:p>
            <a:fld id="{890B6679-FE8B-46CB-8F69-3558AF212D5D}" type="slidenum">
              <a:rPr lang="en-US" smtClean="0"/>
              <a:t>‹#›</a:t>
            </a:fld>
            <a:endParaRPr lang="en-US" dirty="0"/>
          </a:p>
        </p:txBody>
      </p:sp>
      <p:pic>
        <p:nvPicPr>
          <p:cNvPr id="10" name="Picture 9">
            <a:extLst>
              <a:ext uri="{FF2B5EF4-FFF2-40B4-BE49-F238E27FC236}">
                <a16:creationId xmlns:a16="http://schemas.microsoft.com/office/drawing/2014/main" id="{FB081357-6AD8-86BA-ECDC-4C72D9DB7D5B}"/>
              </a:ext>
            </a:extLst>
          </p:cNvPr>
          <p:cNvPicPr>
            <a:picLocks noChangeAspect="1"/>
          </p:cNvPicPr>
          <p:nvPr userDrawn="1"/>
        </p:nvPicPr>
        <p:blipFill rotWithShape="1">
          <a:blip r:embed="rId2">
            <a:clrChange>
              <a:clrFrom>
                <a:srgbClr val="FFFFFF"/>
              </a:clrFrom>
              <a:clrTo>
                <a:srgbClr val="FFFFFF">
                  <a:alpha val="0"/>
                </a:srgbClr>
              </a:clrTo>
            </a:clrChange>
          </a:blip>
          <a:srcRect l="33118" t="35805" r="34017" b="33033"/>
          <a:stretch/>
        </p:blipFill>
        <p:spPr>
          <a:xfrm>
            <a:off x="11094719" y="1"/>
            <a:ext cx="1091565" cy="582168"/>
          </a:xfrm>
          <a:prstGeom prst="rect">
            <a:avLst/>
          </a:prstGeom>
        </p:spPr>
      </p:pic>
    </p:spTree>
    <p:extLst>
      <p:ext uri="{BB962C8B-B14F-4D97-AF65-F5344CB8AC3E}">
        <p14:creationId xmlns:p14="http://schemas.microsoft.com/office/powerpoint/2010/main" val="2444103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May '23</a:t>
            </a:r>
          </a:p>
        </p:txBody>
      </p:sp>
      <p:sp>
        <p:nvSpPr>
          <p:cNvPr id="8" name="Footer Placeholder 7"/>
          <p:cNvSpPr>
            <a:spLocks noGrp="1"/>
          </p:cNvSpPr>
          <p:nvPr>
            <p:ph type="ftr" sz="quarter" idx="11"/>
          </p:nvPr>
        </p:nvSpPr>
        <p:spPr/>
        <p:txBody>
          <a:bodyPr/>
          <a:lstStyle/>
          <a:p>
            <a:r>
              <a:rPr lang="en-US" dirty="0"/>
              <a:t>ConSPIC '23</a:t>
            </a:r>
          </a:p>
        </p:txBody>
      </p:sp>
      <p:sp>
        <p:nvSpPr>
          <p:cNvPr id="9" name="Slide Number Placeholder 8"/>
          <p:cNvSpPr>
            <a:spLocks noGrp="1"/>
          </p:cNvSpPr>
          <p:nvPr>
            <p:ph type="sldNum" sz="quarter" idx="12"/>
          </p:nvPr>
        </p:nvSpPr>
        <p:spPr/>
        <p:txBody>
          <a:bodyPr/>
          <a:lstStyle/>
          <a:p>
            <a:fld id="{890B6679-FE8B-46CB-8F69-3558AF212D5D}" type="slidenum">
              <a:rPr lang="en-US" smtClean="0"/>
              <a:t>‹#›</a:t>
            </a:fld>
            <a:endParaRPr lang="en-US"/>
          </a:p>
        </p:txBody>
      </p:sp>
    </p:spTree>
    <p:extLst>
      <p:ext uri="{BB962C8B-B14F-4D97-AF65-F5344CB8AC3E}">
        <p14:creationId xmlns:p14="http://schemas.microsoft.com/office/powerpoint/2010/main" val="408362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A953B9-7F67-7F29-B49C-BB3AA18E6AC4}"/>
              </a:ext>
            </a:extLst>
          </p:cNvPr>
          <p:cNvPicPr>
            <a:picLocks noChangeAspect="1"/>
          </p:cNvPicPr>
          <p:nvPr userDrawn="1"/>
        </p:nvPicPr>
        <p:blipFill>
          <a:blip r:embed="rId2"/>
          <a:stretch>
            <a:fillRect/>
          </a:stretch>
        </p:blipFill>
        <p:spPr>
          <a:xfrm>
            <a:off x="0" y="714"/>
            <a:ext cx="12192000" cy="6856572"/>
          </a:xfrm>
          <a:prstGeom prst="rect">
            <a:avLst/>
          </a:prstGeom>
        </p:spPr>
      </p:pic>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May '23</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ConSPIC '23</a:t>
            </a:r>
          </a:p>
        </p:txBody>
      </p:sp>
      <p:sp>
        <p:nvSpPr>
          <p:cNvPr id="9" name="Slide Number Placeholder 8"/>
          <p:cNvSpPr>
            <a:spLocks noGrp="1"/>
          </p:cNvSpPr>
          <p:nvPr>
            <p:ph type="sldNum" sz="quarter" idx="12"/>
          </p:nvPr>
        </p:nvSpPr>
        <p:spPr/>
        <p:txBody>
          <a:bodyPr/>
          <a:lstStyle/>
          <a:p>
            <a:fld id="{890B6679-FE8B-46CB-8F69-3558AF212D5D}" type="slidenum">
              <a:rPr lang="en-US" smtClean="0"/>
              <a:t>‹#›</a:t>
            </a:fld>
            <a:endParaRPr lang="en-US"/>
          </a:p>
        </p:txBody>
      </p:sp>
      <p:pic>
        <p:nvPicPr>
          <p:cNvPr id="4" name="Picture 3">
            <a:extLst>
              <a:ext uri="{FF2B5EF4-FFF2-40B4-BE49-F238E27FC236}">
                <a16:creationId xmlns:a16="http://schemas.microsoft.com/office/drawing/2014/main" id="{AC55BFED-C4CF-44B1-FEC1-B2A07D9F9397}"/>
              </a:ext>
            </a:extLst>
          </p:cNvPr>
          <p:cNvPicPr>
            <a:picLocks noChangeAspect="1"/>
          </p:cNvPicPr>
          <p:nvPr userDrawn="1"/>
        </p:nvPicPr>
        <p:blipFill rotWithShape="1">
          <a:blip r:embed="rId3">
            <a:clrChange>
              <a:clrFrom>
                <a:srgbClr val="FFFFFF"/>
              </a:clrFrom>
              <a:clrTo>
                <a:srgbClr val="FFFFFF">
                  <a:alpha val="0"/>
                </a:srgbClr>
              </a:clrTo>
            </a:clrChange>
          </a:blip>
          <a:srcRect l="33118" t="35805" r="34017" b="33033"/>
          <a:stretch/>
        </p:blipFill>
        <p:spPr>
          <a:xfrm>
            <a:off x="11094719" y="1"/>
            <a:ext cx="1091565" cy="582168"/>
          </a:xfrm>
          <a:prstGeom prst="rect">
            <a:avLst/>
          </a:prstGeom>
        </p:spPr>
      </p:pic>
    </p:spTree>
    <p:extLst>
      <p:ext uri="{BB962C8B-B14F-4D97-AF65-F5344CB8AC3E}">
        <p14:creationId xmlns:p14="http://schemas.microsoft.com/office/powerpoint/2010/main" val="352456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May '23</a:t>
            </a:r>
          </a:p>
        </p:txBody>
      </p:sp>
      <p:sp>
        <p:nvSpPr>
          <p:cNvPr id="5" name="Footer Placeholder 4"/>
          <p:cNvSpPr>
            <a:spLocks noGrp="1"/>
          </p:cNvSpPr>
          <p:nvPr>
            <p:ph type="ftr" sz="quarter" idx="11"/>
          </p:nvPr>
        </p:nvSpPr>
        <p:spPr/>
        <p:txBody>
          <a:bodyPr/>
          <a:lstStyle/>
          <a:p>
            <a:r>
              <a:rPr lang="en-US" dirty="0"/>
              <a:t>ConSPIC '23</a:t>
            </a:r>
          </a:p>
        </p:txBody>
      </p:sp>
      <p:sp>
        <p:nvSpPr>
          <p:cNvPr id="6" name="Slide Number Placeholder 5"/>
          <p:cNvSpPr>
            <a:spLocks noGrp="1"/>
          </p:cNvSpPr>
          <p:nvPr>
            <p:ph type="sldNum" sz="quarter" idx="12"/>
          </p:nvPr>
        </p:nvSpPr>
        <p:spPr/>
        <p:txBody>
          <a:bodyPr/>
          <a:lstStyle/>
          <a:p>
            <a:fld id="{890B6679-FE8B-46CB-8F69-3558AF212D5D}" type="slidenum">
              <a:rPr lang="en-US" smtClean="0"/>
              <a:t>‹#›</a:t>
            </a:fld>
            <a:endParaRPr lang="en-US"/>
          </a:p>
        </p:txBody>
      </p:sp>
    </p:spTree>
    <p:extLst>
      <p:ext uri="{BB962C8B-B14F-4D97-AF65-F5344CB8AC3E}">
        <p14:creationId xmlns:p14="http://schemas.microsoft.com/office/powerpoint/2010/main" val="3802819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53E6DB-762E-154B-9EE1-23D984E841A1}"/>
              </a:ext>
            </a:extLst>
          </p:cNvPr>
          <p:cNvPicPr>
            <a:picLocks noChangeAspect="1"/>
          </p:cNvPicPr>
          <p:nvPr userDrawn="1"/>
        </p:nvPicPr>
        <p:blipFill>
          <a:blip r:embed="rId9"/>
          <a:stretch>
            <a:fillRect/>
          </a:stretch>
        </p:blipFill>
        <p:spPr>
          <a:xfrm>
            <a:off x="0" y="714"/>
            <a:ext cx="12192000" cy="6856572"/>
          </a:xfrm>
          <a:prstGeom prst="rect">
            <a:avLst/>
          </a:prstGeom>
        </p:spPr>
      </p:pic>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98602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331608"/>
            <a:ext cx="10058400" cy="4537486"/>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May '23</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ConSPIC '23</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90B6679-FE8B-46CB-8F69-3558AF212D5D}" type="slidenum">
              <a:rPr lang="en-US" smtClean="0"/>
              <a:t>‹#›</a:t>
            </a:fld>
            <a:endParaRPr lang="en-US" dirty="0"/>
          </a:p>
        </p:txBody>
      </p:sp>
      <p:pic>
        <p:nvPicPr>
          <p:cNvPr id="8" name="Picture 7">
            <a:extLst>
              <a:ext uri="{FF2B5EF4-FFF2-40B4-BE49-F238E27FC236}">
                <a16:creationId xmlns:a16="http://schemas.microsoft.com/office/drawing/2014/main" id="{37C53174-0D5D-9D2A-1F88-929B33395FBE}"/>
              </a:ext>
            </a:extLst>
          </p:cNvPr>
          <p:cNvPicPr>
            <a:picLocks noChangeAspect="1"/>
          </p:cNvPicPr>
          <p:nvPr userDrawn="1"/>
        </p:nvPicPr>
        <p:blipFill rotWithShape="1">
          <a:blip r:embed="rId10">
            <a:clrChange>
              <a:clrFrom>
                <a:srgbClr val="FFFFFF"/>
              </a:clrFrom>
              <a:clrTo>
                <a:srgbClr val="FFFFFF">
                  <a:alpha val="0"/>
                </a:srgbClr>
              </a:clrTo>
            </a:clrChange>
          </a:blip>
          <a:srcRect l="33118" t="35805" r="34017" b="33033"/>
          <a:stretch/>
        </p:blipFill>
        <p:spPr>
          <a:xfrm>
            <a:off x="11094719" y="1"/>
            <a:ext cx="1091565" cy="582168"/>
          </a:xfrm>
          <a:prstGeom prst="rect">
            <a:avLst/>
          </a:prstGeom>
        </p:spPr>
      </p:pic>
    </p:spTree>
    <p:extLst>
      <p:ext uri="{BB962C8B-B14F-4D97-AF65-F5344CB8AC3E}">
        <p14:creationId xmlns:p14="http://schemas.microsoft.com/office/powerpoint/2010/main" val="27115170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9" r:id="rId6"/>
    <p:sldLayoutId id="2147483682" r:id="rId7"/>
  </p:sldLayoutIdLst>
  <p:hf hdr="0"/>
  <p:txStyles>
    <p:titleStyle>
      <a:lvl1pPr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p:titleStyle>
    <p:bodyStyle>
      <a:lvl1pPr marL="91440" indent="-91440" algn="l" defTabSz="914400" rtl="0" eaLnBrk="1" latinLnBrk="0" hangingPunct="1">
        <a:lnSpc>
          <a:spcPct val="100000"/>
        </a:lnSpc>
        <a:spcBef>
          <a:spcPts val="300"/>
        </a:spcBef>
        <a:spcAft>
          <a:spcPts val="300"/>
        </a:spcAft>
        <a:buClr>
          <a:schemeClr val="accent1"/>
        </a:buClr>
        <a:buSzPct val="100000"/>
        <a:buFont typeface="Calibri" panose="020F0502020204030204" pitchFamily="34" charset="0"/>
        <a:buChar char=" "/>
        <a:defRPr sz="1600" kern="1200">
          <a:solidFill>
            <a:srgbClr val="002060"/>
          </a:solidFill>
          <a:latin typeface="+mn-lt"/>
          <a:ea typeface="+mn-ea"/>
          <a:cs typeface="+mn-cs"/>
        </a:defRPr>
      </a:lvl1pPr>
      <a:lvl2pPr marL="384048" indent="-182880" algn="l" defTabSz="914400" rtl="0" eaLnBrk="1" latinLnBrk="0" hangingPunct="1">
        <a:lnSpc>
          <a:spcPct val="100000"/>
        </a:lnSpc>
        <a:spcBef>
          <a:spcPts val="300"/>
        </a:spcBef>
        <a:spcAft>
          <a:spcPts val="300"/>
        </a:spcAft>
        <a:buClr>
          <a:schemeClr val="accent1"/>
        </a:buClr>
        <a:buFont typeface="Calibri" pitchFamily="34" charset="0"/>
        <a:buChar char="◦"/>
        <a:defRPr sz="1600" kern="1200">
          <a:solidFill>
            <a:srgbClr val="002060"/>
          </a:solidFill>
          <a:latin typeface="+mn-lt"/>
          <a:ea typeface="+mn-ea"/>
          <a:cs typeface="+mn-cs"/>
        </a:defRPr>
      </a:lvl2pPr>
      <a:lvl3pPr marL="566928" indent="-182880" algn="l" defTabSz="914400" rtl="0" eaLnBrk="1" latinLnBrk="0" hangingPunct="1">
        <a:lnSpc>
          <a:spcPct val="100000"/>
        </a:lnSpc>
        <a:spcBef>
          <a:spcPts val="300"/>
        </a:spcBef>
        <a:spcAft>
          <a:spcPts val="300"/>
        </a:spcAft>
        <a:buClr>
          <a:schemeClr val="accent1"/>
        </a:buClr>
        <a:buFont typeface="Calibri" pitchFamily="34" charset="0"/>
        <a:buChar char="◦"/>
        <a:defRPr sz="1600" kern="1200">
          <a:solidFill>
            <a:srgbClr val="002060"/>
          </a:solidFill>
          <a:latin typeface="+mn-lt"/>
          <a:ea typeface="+mn-ea"/>
          <a:cs typeface="+mn-cs"/>
        </a:defRPr>
      </a:lvl3pPr>
      <a:lvl4pPr marL="749808" indent="-182880" algn="l" defTabSz="914400" rtl="0" eaLnBrk="1" latinLnBrk="0" hangingPunct="1">
        <a:lnSpc>
          <a:spcPct val="100000"/>
        </a:lnSpc>
        <a:spcBef>
          <a:spcPts val="300"/>
        </a:spcBef>
        <a:spcAft>
          <a:spcPts val="300"/>
        </a:spcAft>
        <a:buClr>
          <a:schemeClr val="accent1"/>
        </a:buClr>
        <a:buFont typeface="Calibri" pitchFamily="34" charset="0"/>
        <a:buChar char="◦"/>
        <a:defRPr sz="1600" kern="1200">
          <a:solidFill>
            <a:srgbClr val="002060"/>
          </a:solidFill>
          <a:latin typeface="+mn-lt"/>
          <a:ea typeface="+mn-ea"/>
          <a:cs typeface="+mn-cs"/>
        </a:defRPr>
      </a:lvl4pPr>
      <a:lvl5pPr marL="932688" indent="-182880" algn="l" defTabSz="914400" rtl="0" eaLnBrk="1" latinLnBrk="0" hangingPunct="1">
        <a:lnSpc>
          <a:spcPct val="100000"/>
        </a:lnSpc>
        <a:spcBef>
          <a:spcPts val="300"/>
        </a:spcBef>
        <a:spcAft>
          <a:spcPts val="300"/>
        </a:spcAft>
        <a:buClr>
          <a:schemeClr val="accent1"/>
        </a:buClr>
        <a:buFont typeface="Calibri" pitchFamily="34" charset="0"/>
        <a:buChar char="◦"/>
        <a:defRPr sz="1600" kern="1200">
          <a:solidFill>
            <a:srgbClr val="00206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tmp"/><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psiaims.github.io/CAMI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tmp"/><Relationship Id="rId5" Type="http://schemas.openxmlformats.org/officeDocument/2006/relationships/image" Target="../media/image10.png"/><Relationship Id="rId4" Type="http://schemas.openxmlformats.org/officeDocument/2006/relationships/image" Target="../media/image12.tmp"/></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5.tmp"/></Relationships>
</file>

<file path=ppt/slides/_rels/slide1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tmp"/><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tm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FEBB-492C-4AEB-8FB5-E1281329A715}"/>
              </a:ext>
            </a:extLst>
          </p:cNvPr>
          <p:cNvSpPr>
            <a:spLocks noGrp="1"/>
          </p:cNvSpPr>
          <p:nvPr>
            <p:ph type="ctrTitle"/>
          </p:nvPr>
        </p:nvSpPr>
        <p:spPr>
          <a:xfrm>
            <a:off x="3825238" y="1416653"/>
            <a:ext cx="7804787" cy="1110650"/>
          </a:xfrm>
        </p:spPr>
        <p:txBody>
          <a:bodyPr>
            <a:noAutofit/>
          </a:bodyPr>
          <a:lstStyle/>
          <a:p>
            <a:r>
              <a:rPr lang="en-US" sz="3200" b="1" dirty="0">
                <a:latin typeface="Apis For Office" panose="020B0504010101010104" pitchFamily="34" charset="0"/>
                <a:ea typeface="Apis For Office" panose="020B0504010101010104" pitchFamily="34" charset="0"/>
                <a:cs typeface="Apis For Office" panose="020B0504010101010104" pitchFamily="34" charset="0"/>
              </a:rPr>
              <a:t>Open Source Collaboration for Comparing analysis method implementations in software (CAMIS)</a:t>
            </a:r>
            <a:endParaRPr lang="en-US" sz="3200" dirty="0">
              <a:latin typeface="Apis For Office" panose="020B0504010101010104" pitchFamily="34" charset="0"/>
              <a:ea typeface="Apis For Office" panose="020B0504010101010104" pitchFamily="34" charset="0"/>
              <a:cs typeface="Apis For Office" panose="020B0504010101010104" pitchFamily="34" charset="0"/>
            </a:endParaRPr>
          </a:p>
        </p:txBody>
      </p:sp>
      <p:sp>
        <p:nvSpPr>
          <p:cNvPr id="6" name="TextBox 5">
            <a:extLst>
              <a:ext uri="{FF2B5EF4-FFF2-40B4-BE49-F238E27FC236}">
                <a16:creationId xmlns:a16="http://schemas.microsoft.com/office/drawing/2014/main" id="{5CA4973C-51D4-4121-94AB-169B71B1D610}"/>
              </a:ext>
            </a:extLst>
          </p:cNvPr>
          <p:cNvSpPr txBox="1"/>
          <p:nvPr/>
        </p:nvSpPr>
        <p:spPr>
          <a:xfrm>
            <a:off x="1606716" y="2730983"/>
            <a:ext cx="6953250" cy="430887"/>
          </a:xfrm>
          <a:prstGeom prst="rect">
            <a:avLst/>
          </a:prstGeom>
          <a:noFill/>
        </p:spPr>
        <p:txBody>
          <a:bodyPr wrap="square" rtlCol="0">
            <a:spAutoFit/>
          </a:bodyPr>
          <a:lstStyle/>
          <a:p>
            <a:pPr algn="ctr"/>
            <a:r>
              <a:rPr lang="en-US" sz="2200" dirty="0">
                <a:solidFill>
                  <a:srgbClr val="002060"/>
                </a:solidFill>
                <a:latin typeface="Apis For Office" panose="020B0504010101010104" pitchFamily="34" charset="0"/>
                <a:ea typeface="Apis For Office" panose="020B0504010101010104" pitchFamily="34" charset="0"/>
                <a:cs typeface="Apis For Office" panose="020B0504010101010104" pitchFamily="34" charset="0"/>
              </a:rPr>
              <a:t>Harshal Khanolkar</a:t>
            </a:r>
          </a:p>
        </p:txBody>
      </p:sp>
      <p:pic>
        <p:nvPicPr>
          <p:cNvPr id="8" name="Picture 7" descr="Qr code&#10;&#10;Description automatically generated">
            <a:extLst>
              <a:ext uri="{FF2B5EF4-FFF2-40B4-BE49-F238E27FC236}">
                <a16:creationId xmlns:a16="http://schemas.microsoft.com/office/drawing/2014/main" id="{0C6D7CC6-7274-FEC7-375C-ABAB0F939C86}"/>
              </a:ext>
            </a:extLst>
          </p:cNvPr>
          <p:cNvPicPr>
            <a:picLocks noChangeAspect="1"/>
          </p:cNvPicPr>
          <p:nvPr/>
        </p:nvPicPr>
        <p:blipFill>
          <a:blip r:embed="rId3"/>
          <a:stretch>
            <a:fillRect/>
          </a:stretch>
        </p:blipFill>
        <p:spPr>
          <a:xfrm>
            <a:off x="10287056" y="2730983"/>
            <a:ext cx="1342969" cy="1335789"/>
          </a:xfrm>
          <a:prstGeom prst="rect">
            <a:avLst/>
          </a:prstGeom>
        </p:spPr>
      </p:pic>
      <p:sp>
        <p:nvSpPr>
          <p:cNvPr id="4" name="TextBox 3">
            <a:extLst>
              <a:ext uri="{FF2B5EF4-FFF2-40B4-BE49-F238E27FC236}">
                <a16:creationId xmlns:a16="http://schemas.microsoft.com/office/drawing/2014/main" id="{12EB12A8-D636-188E-2438-8E00087CA229}"/>
              </a:ext>
            </a:extLst>
          </p:cNvPr>
          <p:cNvSpPr txBox="1"/>
          <p:nvPr/>
        </p:nvSpPr>
        <p:spPr>
          <a:xfrm>
            <a:off x="2750719" y="3244334"/>
            <a:ext cx="6093994" cy="369332"/>
          </a:xfrm>
          <a:prstGeom prst="rect">
            <a:avLst/>
          </a:prstGeom>
          <a:noFill/>
        </p:spPr>
        <p:txBody>
          <a:bodyPr wrap="square">
            <a:spAutoFit/>
          </a:bodyPr>
          <a:lstStyle/>
          <a:p>
            <a:pPr algn="ctr"/>
            <a:r>
              <a:rPr lang="en-US" sz="1800" i="1" dirty="0">
                <a:solidFill>
                  <a:srgbClr val="002060"/>
                </a:solidFill>
                <a:latin typeface="Apis For Office" panose="020B0504010101010104" pitchFamily="34" charset="0"/>
                <a:ea typeface="Apis For Office" panose="020B0504010101010104" pitchFamily="34" charset="0"/>
                <a:cs typeface="Apis For Office" panose="020B0504010101010104" pitchFamily="34" charset="0"/>
              </a:rPr>
              <a:t>Novo Nordisk Global Business Services </a:t>
            </a:r>
            <a:endParaRPr lang="en-US" sz="2200" i="1" dirty="0">
              <a:solidFill>
                <a:srgbClr val="002060"/>
              </a:solidFill>
              <a:latin typeface="Apis For Office" panose="020B0504010101010104" pitchFamily="34" charset="0"/>
              <a:ea typeface="Apis For Office" panose="020B0504010101010104" pitchFamily="34" charset="0"/>
              <a:cs typeface="Apis For Office" panose="020B0504010101010104" pitchFamily="34" charset="0"/>
            </a:endParaRPr>
          </a:p>
        </p:txBody>
      </p:sp>
      <p:pic>
        <p:nvPicPr>
          <p:cNvPr id="7" name="Picture 6" descr="Logo&#10;&#10;Description automatically generated">
            <a:extLst>
              <a:ext uri="{FF2B5EF4-FFF2-40B4-BE49-F238E27FC236}">
                <a16:creationId xmlns:a16="http://schemas.microsoft.com/office/drawing/2014/main" id="{816105AA-C384-623C-765E-86608D8979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336" y="3701666"/>
            <a:ext cx="1928335" cy="1372332"/>
          </a:xfrm>
          <a:prstGeom prst="rect">
            <a:avLst/>
          </a:prstGeom>
        </p:spPr>
      </p:pic>
    </p:spTree>
    <p:extLst>
      <p:ext uri="{BB962C8B-B14F-4D97-AF65-F5344CB8AC3E}">
        <p14:creationId xmlns:p14="http://schemas.microsoft.com/office/powerpoint/2010/main" val="1041814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10</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441070" y="86180"/>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CAMIS White Paper</a:t>
            </a:r>
            <a:endParaRPr lang="en-US" b="1" dirty="0">
              <a:latin typeface="Apis For Office" panose="020B0504010101010104" pitchFamily="34" charset="0"/>
              <a:ea typeface="Apis For Office" panose="020B0504010101010104" pitchFamily="34" charset="0"/>
              <a:cs typeface="Apis For Office" panose="020B0504010101010104" pitchFamily="34" charset="0"/>
            </a:endParaRPr>
          </a:p>
        </p:txBody>
      </p:sp>
      <p:pic>
        <p:nvPicPr>
          <p:cNvPr id="8" name="Picture 7">
            <a:extLst>
              <a:ext uri="{FF2B5EF4-FFF2-40B4-BE49-F238E27FC236}">
                <a16:creationId xmlns:a16="http://schemas.microsoft.com/office/drawing/2014/main" id="{5753068A-5FB8-00B5-8AAE-9E124E612F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945" y="1282264"/>
            <a:ext cx="9559507" cy="4780333"/>
          </a:xfrm>
          <a:prstGeom prst="rect">
            <a:avLst/>
          </a:prstGeom>
          <a:noFill/>
          <a:ln>
            <a:noFill/>
          </a:ln>
        </p:spPr>
      </p:pic>
      <p:pic>
        <p:nvPicPr>
          <p:cNvPr id="9" name="Picture 8" descr="Graphical user interface&#10;&#10;Description automatically generated">
            <a:extLst>
              <a:ext uri="{FF2B5EF4-FFF2-40B4-BE49-F238E27FC236}">
                <a16:creationId xmlns:a16="http://schemas.microsoft.com/office/drawing/2014/main" id="{682E876C-E0A8-9DDE-5803-88C6DA1A273A}"/>
              </a:ext>
            </a:extLst>
          </p:cNvPr>
          <p:cNvPicPr>
            <a:picLocks noChangeAspect="1"/>
          </p:cNvPicPr>
          <p:nvPr/>
        </p:nvPicPr>
        <p:blipFill>
          <a:blip r:embed="rId4"/>
          <a:stretch>
            <a:fillRect/>
          </a:stretch>
        </p:blipFill>
        <p:spPr>
          <a:xfrm>
            <a:off x="9222611" y="-204794"/>
            <a:ext cx="2378178" cy="1837683"/>
          </a:xfrm>
          <a:prstGeom prst="rect">
            <a:avLst/>
          </a:prstGeom>
        </p:spPr>
      </p:pic>
      <p:pic>
        <p:nvPicPr>
          <p:cNvPr id="10" name="Picture 9" descr="Qr code&#10;&#10;Description automatically generated">
            <a:extLst>
              <a:ext uri="{FF2B5EF4-FFF2-40B4-BE49-F238E27FC236}">
                <a16:creationId xmlns:a16="http://schemas.microsoft.com/office/drawing/2014/main" id="{DECE88A9-C0EC-B9E3-6A23-4880B348CC17}"/>
              </a:ext>
            </a:extLst>
          </p:cNvPr>
          <p:cNvPicPr>
            <a:picLocks noChangeAspect="1"/>
          </p:cNvPicPr>
          <p:nvPr/>
        </p:nvPicPr>
        <p:blipFill>
          <a:blip r:embed="rId5"/>
          <a:stretch>
            <a:fillRect/>
          </a:stretch>
        </p:blipFill>
        <p:spPr>
          <a:xfrm>
            <a:off x="8754803" y="244900"/>
            <a:ext cx="969777" cy="964592"/>
          </a:xfrm>
          <a:prstGeom prst="rect">
            <a:avLst/>
          </a:prstGeom>
        </p:spPr>
      </p:pic>
    </p:spTree>
    <p:extLst>
      <p:ext uri="{BB962C8B-B14F-4D97-AF65-F5344CB8AC3E}">
        <p14:creationId xmlns:p14="http://schemas.microsoft.com/office/powerpoint/2010/main" val="3616000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11</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628960" y="86180"/>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The CAMIS repository</a:t>
            </a:r>
            <a:endParaRPr lang="en-US" b="1" dirty="0">
              <a:latin typeface="Apis For Office" panose="020B0504010101010104" pitchFamily="34" charset="0"/>
              <a:ea typeface="Apis For Office" panose="020B0504010101010104" pitchFamily="34" charset="0"/>
              <a:cs typeface="Apis For Office" panose="020B0504010101010104" pitchFamily="34" charset="0"/>
            </a:endParaRPr>
          </a:p>
        </p:txBody>
      </p:sp>
      <p:sp>
        <p:nvSpPr>
          <p:cNvPr id="10" name="Content Placeholder 2">
            <a:extLst>
              <a:ext uri="{FF2B5EF4-FFF2-40B4-BE49-F238E27FC236}">
                <a16:creationId xmlns:a16="http://schemas.microsoft.com/office/drawing/2014/main" id="{278EEEF1-C8F8-074C-9F9E-D19C770748BD}"/>
              </a:ext>
            </a:extLst>
          </p:cNvPr>
          <p:cNvSpPr>
            <a:spLocks noGrp="1"/>
          </p:cNvSpPr>
          <p:nvPr>
            <p:ph idx="1"/>
          </p:nvPr>
        </p:nvSpPr>
        <p:spPr>
          <a:xfrm>
            <a:off x="923925" y="1072200"/>
            <a:ext cx="9915525" cy="4892269"/>
          </a:xfrm>
        </p:spPr>
        <p:txBody>
          <a:bodyPr>
            <a:normAutofit/>
          </a:bodyPr>
          <a:lstStyle/>
          <a:p>
            <a:pPr>
              <a:lnSpc>
                <a:spcPct val="150000"/>
              </a:lnSpc>
              <a:buClr>
                <a:srgbClr val="00B7B2"/>
              </a:buClr>
              <a:buSzPct val="118000"/>
              <a:buFont typeface="Wingdings" panose="05000000000000000000" pitchFamily="2" charset="2"/>
              <a:buChar char="q"/>
            </a:pPr>
            <a:r>
              <a:rPr lang="en-US" sz="2400" dirty="0">
                <a:latin typeface="Apis For Office" panose="020B0504010101010104" pitchFamily="34" charset="0"/>
                <a:ea typeface="Apis For Office" panose="020B0504010101010104" pitchFamily="34" charset="0"/>
                <a:cs typeface="Apis For Office" panose="020B0504010101010104" pitchFamily="34" charset="0"/>
              </a:rPr>
              <a:t> </a:t>
            </a:r>
            <a:r>
              <a:rPr lang="en-US" sz="2000" dirty="0">
                <a:latin typeface="Apis For Office" panose="020B0504010101010104" pitchFamily="34" charset="0"/>
                <a:ea typeface="Apis For Office" panose="020B0504010101010104" pitchFamily="34" charset="0"/>
                <a:cs typeface="Apis For Office" panose="020B0504010101010104" pitchFamily="34" charset="0"/>
              </a:rPr>
              <a:t>Repository Weblink - </a:t>
            </a:r>
            <a:r>
              <a:rPr lang="en-GB" sz="2000" dirty="0">
                <a:latin typeface="Apis For Office" panose="020B0504010101010104" pitchFamily="34" charset="0"/>
                <a:ea typeface="Apis For Office" panose="020B0504010101010104" pitchFamily="34" charset="0"/>
                <a:cs typeface="Apis For Office" panose="020B0504010101010104" pitchFamily="34" charset="0"/>
                <a:hlinkClick r:id="rId3">
                  <a:extLst>
                    <a:ext uri="{A12FA001-AC4F-418D-AE19-62706E023703}">
                      <ahyp:hlinkClr xmlns:ahyp="http://schemas.microsoft.com/office/drawing/2018/hyperlinkcolor" val="tx"/>
                    </a:ext>
                  </a:extLst>
                </a:hlinkClick>
              </a:rPr>
              <a:t>https://psiaims.github.io/CAMIS/</a:t>
            </a:r>
            <a:endParaRPr lang="en-GB" sz="2000" dirty="0">
              <a:latin typeface="Apis For Office" panose="020B0504010101010104" pitchFamily="34" charset="0"/>
              <a:ea typeface="Apis For Office" panose="020B0504010101010104" pitchFamily="34" charset="0"/>
              <a:cs typeface="Apis For Office" panose="020B0504010101010104" pitchFamily="34" charset="0"/>
            </a:endParaRPr>
          </a:p>
          <a:p>
            <a:pPr>
              <a:lnSpc>
                <a:spcPct val="150000"/>
              </a:lnSpc>
              <a:buClr>
                <a:srgbClr val="00B7B2"/>
              </a:buClr>
              <a:buSzPct val="118000"/>
              <a:buFont typeface="Wingdings" panose="05000000000000000000" pitchFamily="2" charset="2"/>
              <a:buChar char="q"/>
            </a:pPr>
            <a:r>
              <a:rPr lang="en-US" sz="2000" dirty="0">
                <a:latin typeface="Apis For Office" panose="020B0504010101010104" pitchFamily="34" charset="0"/>
                <a:ea typeface="Apis For Office" panose="020B0504010101010104" pitchFamily="34" charset="0"/>
                <a:cs typeface="Apis For Office" panose="020B0504010101010104" pitchFamily="34" charset="0"/>
              </a:rPr>
              <a:t> For the method that is currently completed, the repository contains </a:t>
            </a:r>
          </a:p>
          <a:p>
            <a:pPr lvl="1">
              <a:lnSpc>
                <a:spcPct val="150000"/>
              </a:lnSpc>
              <a:buClr>
                <a:srgbClr val="00B7B2"/>
              </a:buClr>
              <a:buSzPct val="118000"/>
              <a:buFont typeface="Wingdings" panose="05000000000000000000" pitchFamily="2" charset="2"/>
              <a:buChar char="q"/>
            </a:pPr>
            <a:r>
              <a:rPr lang="en-US" sz="2000" dirty="0">
                <a:latin typeface="Apis For Office" panose="020B0504010101010104" pitchFamily="34" charset="0"/>
                <a:ea typeface="Apis For Office" panose="020B0504010101010104" pitchFamily="34" charset="0"/>
                <a:cs typeface="Apis For Office" panose="020B0504010101010104" pitchFamily="34" charset="0"/>
              </a:rPr>
              <a:t> Analysis in R</a:t>
            </a:r>
          </a:p>
          <a:p>
            <a:pPr lvl="1">
              <a:lnSpc>
                <a:spcPct val="150000"/>
              </a:lnSpc>
              <a:buClr>
                <a:srgbClr val="00B7B2"/>
              </a:buClr>
              <a:buSzPct val="118000"/>
              <a:buFont typeface="Wingdings" panose="05000000000000000000" pitchFamily="2" charset="2"/>
              <a:buChar char="q"/>
            </a:pPr>
            <a:r>
              <a:rPr lang="en-US" sz="2000" dirty="0">
                <a:latin typeface="Apis For Office" panose="020B0504010101010104" pitchFamily="34" charset="0"/>
                <a:ea typeface="Apis For Office" panose="020B0504010101010104" pitchFamily="34" charset="0"/>
                <a:cs typeface="Apis For Office" panose="020B0504010101010104" pitchFamily="34" charset="0"/>
              </a:rPr>
              <a:t> Analysis in SAS</a:t>
            </a:r>
          </a:p>
          <a:p>
            <a:pPr lvl="1">
              <a:lnSpc>
                <a:spcPct val="150000"/>
              </a:lnSpc>
              <a:buClr>
                <a:srgbClr val="00B7B2"/>
              </a:buClr>
              <a:buSzPct val="118000"/>
              <a:buFont typeface="Wingdings" panose="05000000000000000000" pitchFamily="2" charset="2"/>
              <a:buChar char="q"/>
            </a:pPr>
            <a:r>
              <a:rPr lang="en-US" sz="2000" dirty="0">
                <a:latin typeface="Apis For Office" panose="020B0504010101010104" pitchFamily="34" charset="0"/>
                <a:ea typeface="Apis For Office" panose="020B0504010101010104" pitchFamily="34" charset="0"/>
                <a:cs typeface="Apis For Office" panose="020B0504010101010104" pitchFamily="34" charset="0"/>
              </a:rPr>
              <a:t> Comparison between software results / noting differences</a:t>
            </a:r>
          </a:p>
        </p:txBody>
      </p:sp>
      <p:pic>
        <p:nvPicPr>
          <p:cNvPr id="11" name="Picture 10">
            <a:extLst>
              <a:ext uri="{FF2B5EF4-FFF2-40B4-BE49-F238E27FC236}">
                <a16:creationId xmlns:a16="http://schemas.microsoft.com/office/drawing/2014/main" id="{A53993F0-5E21-E07F-B40E-DD8983B3E4F1}"/>
              </a:ext>
            </a:extLst>
          </p:cNvPr>
          <p:cNvPicPr>
            <a:picLocks noChangeAspect="1"/>
          </p:cNvPicPr>
          <p:nvPr/>
        </p:nvPicPr>
        <p:blipFill>
          <a:blip r:embed="rId4"/>
          <a:stretch>
            <a:fillRect/>
          </a:stretch>
        </p:blipFill>
        <p:spPr>
          <a:xfrm>
            <a:off x="2320318" y="3894147"/>
            <a:ext cx="6149873" cy="2034716"/>
          </a:xfrm>
          <a:prstGeom prst="rect">
            <a:avLst/>
          </a:prstGeom>
        </p:spPr>
      </p:pic>
      <p:sp>
        <p:nvSpPr>
          <p:cNvPr id="13" name="Star: 32 Points 12">
            <a:extLst>
              <a:ext uri="{FF2B5EF4-FFF2-40B4-BE49-F238E27FC236}">
                <a16:creationId xmlns:a16="http://schemas.microsoft.com/office/drawing/2014/main" id="{3B21B766-DD47-F7AD-8145-577D1DECDE22}"/>
              </a:ext>
            </a:extLst>
          </p:cNvPr>
          <p:cNvSpPr/>
          <p:nvPr/>
        </p:nvSpPr>
        <p:spPr>
          <a:xfrm>
            <a:off x="8865258" y="1946495"/>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099F60A-C249-16DB-5CF3-D39CAA33C650}"/>
              </a:ext>
            </a:extLst>
          </p:cNvPr>
          <p:cNvSpPr txBox="1"/>
          <p:nvPr/>
        </p:nvSpPr>
        <p:spPr>
          <a:xfrm>
            <a:off x="9268087" y="2903699"/>
            <a:ext cx="2103120" cy="1380744"/>
          </a:xfrm>
          <a:prstGeom prst="rect">
            <a:avLst/>
          </a:prstGeom>
        </p:spPr>
        <p:txBody>
          <a:bodyPr vert="horz" wrap="square" lIns="0" tIns="0" rIns="0" bIns="0" rtlCol="0">
            <a:noAutofit/>
          </a:bodyPr>
          <a:lstStyle/>
          <a:p>
            <a:pPr algn="ctr"/>
            <a:r>
              <a:rPr lang="en-GB" dirty="0"/>
              <a:t>We hope to expand to include Python, Julia and/or other software</a:t>
            </a:r>
            <a:endParaRPr lang="en-US" dirty="0" err="1"/>
          </a:p>
        </p:txBody>
      </p:sp>
      <p:pic>
        <p:nvPicPr>
          <p:cNvPr id="15" name="Picture 14" descr="Graphical user interface&#10;&#10;Description automatically generated">
            <a:extLst>
              <a:ext uri="{FF2B5EF4-FFF2-40B4-BE49-F238E27FC236}">
                <a16:creationId xmlns:a16="http://schemas.microsoft.com/office/drawing/2014/main" id="{62E063A2-A7F0-3C26-C705-5CB1FB014892}"/>
              </a:ext>
            </a:extLst>
          </p:cNvPr>
          <p:cNvPicPr>
            <a:picLocks noChangeAspect="1"/>
          </p:cNvPicPr>
          <p:nvPr/>
        </p:nvPicPr>
        <p:blipFill>
          <a:blip r:embed="rId5"/>
          <a:stretch>
            <a:fillRect/>
          </a:stretch>
        </p:blipFill>
        <p:spPr>
          <a:xfrm>
            <a:off x="9477406" y="-262811"/>
            <a:ext cx="2378178" cy="1837683"/>
          </a:xfrm>
          <a:prstGeom prst="rect">
            <a:avLst/>
          </a:prstGeom>
        </p:spPr>
      </p:pic>
      <p:pic>
        <p:nvPicPr>
          <p:cNvPr id="16" name="Picture 15" descr="Qr code&#10;&#10;Description automatically generated">
            <a:extLst>
              <a:ext uri="{FF2B5EF4-FFF2-40B4-BE49-F238E27FC236}">
                <a16:creationId xmlns:a16="http://schemas.microsoft.com/office/drawing/2014/main" id="{187D1C3E-5042-44B9-B032-387C42873523}"/>
              </a:ext>
            </a:extLst>
          </p:cNvPr>
          <p:cNvPicPr>
            <a:picLocks noChangeAspect="1"/>
          </p:cNvPicPr>
          <p:nvPr/>
        </p:nvPicPr>
        <p:blipFill>
          <a:blip r:embed="rId6"/>
          <a:stretch>
            <a:fillRect/>
          </a:stretch>
        </p:blipFill>
        <p:spPr>
          <a:xfrm>
            <a:off x="9109806" y="199409"/>
            <a:ext cx="969777" cy="964592"/>
          </a:xfrm>
          <a:prstGeom prst="rect">
            <a:avLst/>
          </a:prstGeom>
        </p:spPr>
      </p:pic>
    </p:spTree>
    <p:extLst>
      <p:ext uri="{BB962C8B-B14F-4D97-AF65-F5344CB8AC3E}">
        <p14:creationId xmlns:p14="http://schemas.microsoft.com/office/powerpoint/2010/main" val="3373106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12</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190550" y="86180"/>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The CAMIS repository – Example of Rounding Function</a:t>
            </a:r>
            <a:endParaRPr lang="en-US" b="1" dirty="0">
              <a:latin typeface="Apis For Office" panose="020B0504010101010104" pitchFamily="34" charset="0"/>
              <a:ea typeface="Apis For Office" panose="020B0504010101010104" pitchFamily="34" charset="0"/>
              <a:cs typeface="Apis For Office" panose="020B0504010101010104" pitchFamily="34"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40E7B7EE-845A-1C04-5A07-73B015D64FC0}"/>
              </a:ext>
            </a:extLst>
          </p:cNvPr>
          <p:cNvPicPr>
            <a:picLocks noChangeAspect="1"/>
          </p:cNvPicPr>
          <p:nvPr/>
        </p:nvPicPr>
        <p:blipFill>
          <a:blip r:embed="rId3"/>
          <a:stretch>
            <a:fillRect/>
          </a:stretch>
        </p:blipFill>
        <p:spPr>
          <a:xfrm>
            <a:off x="210168" y="1169185"/>
            <a:ext cx="7660604" cy="5005298"/>
          </a:xfrm>
          <a:prstGeom prst="rect">
            <a:avLst/>
          </a:prstGeom>
        </p:spPr>
      </p:pic>
      <p:graphicFrame>
        <p:nvGraphicFramePr>
          <p:cNvPr id="9" name="Table 14">
            <a:extLst>
              <a:ext uri="{FF2B5EF4-FFF2-40B4-BE49-F238E27FC236}">
                <a16:creationId xmlns:a16="http://schemas.microsoft.com/office/drawing/2014/main" id="{FD198D09-90EB-32BF-3131-BB6444641BEA}"/>
              </a:ext>
            </a:extLst>
          </p:cNvPr>
          <p:cNvGraphicFramePr>
            <a:graphicFrameLocks noGrp="1"/>
          </p:cNvGraphicFramePr>
          <p:nvPr>
            <p:extLst>
              <p:ext uri="{D42A27DB-BD31-4B8C-83A1-F6EECF244321}">
                <p14:modId xmlns:p14="http://schemas.microsoft.com/office/powerpoint/2010/main" val="2072551259"/>
              </p:ext>
            </p:extLst>
          </p:nvPr>
        </p:nvGraphicFramePr>
        <p:xfrm>
          <a:off x="3192408" y="1134067"/>
          <a:ext cx="7517712" cy="1010920"/>
        </p:xfrm>
        <a:graphic>
          <a:graphicData uri="http://schemas.openxmlformats.org/drawingml/2006/table">
            <a:tbl>
              <a:tblPr firstRow="1" bandRow="1">
                <a:tableStyleId>{5C22544A-7EE6-4342-B048-85BDC9FD1C3A}</a:tableStyleId>
              </a:tblPr>
              <a:tblGrid>
                <a:gridCol w="1567862">
                  <a:extLst>
                    <a:ext uri="{9D8B030D-6E8A-4147-A177-3AD203B41FA5}">
                      <a16:colId xmlns:a16="http://schemas.microsoft.com/office/drawing/2014/main" val="849333974"/>
                    </a:ext>
                  </a:extLst>
                </a:gridCol>
                <a:gridCol w="2458743">
                  <a:extLst>
                    <a:ext uri="{9D8B030D-6E8A-4147-A177-3AD203B41FA5}">
                      <a16:colId xmlns:a16="http://schemas.microsoft.com/office/drawing/2014/main" val="2767400200"/>
                    </a:ext>
                  </a:extLst>
                </a:gridCol>
                <a:gridCol w="3491107">
                  <a:extLst>
                    <a:ext uri="{9D8B030D-6E8A-4147-A177-3AD203B41FA5}">
                      <a16:colId xmlns:a16="http://schemas.microsoft.com/office/drawing/2014/main" val="2842887056"/>
                    </a:ext>
                  </a:extLst>
                </a:gridCol>
              </a:tblGrid>
              <a:tr h="370840">
                <a:tc>
                  <a:txBody>
                    <a:bodyPr/>
                    <a:lstStyle/>
                    <a:p>
                      <a:r>
                        <a:rPr lang="en-GB" b="0" dirty="0">
                          <a:solidFill>
                            <a:schemeClr val="tx1"/>
                          </a:solidFill>
                        </a:rPr>
                        <a:t>Number to round</a:t>
                      </a:r>
                      <a:endParaRPr lang="en-US" b="0" dirty="0">
                        <a:solidFill>
                          <a:schemeClr val="tx1"/>
                        </a:solidFill>
                      </a:endParaRPr>
                    </a:p>
                  </a:txBody>
                  <a:tcPr/>
                </a:tc>
                <a:tc>
                  <a:txBody>
                    <a:bodyPr/>
                    <a:lstStyle/>
                    <a:p>
                      <a:r>
                        <a:rPr lang="en-GB" b="0" dirty="0">
                          <a:solidFill>
                            <a:schemeClr val="tx1"/>
                          </a:solidFill>
                        </a:rPr>
                        <a:t>Round() in R, or </a:t>
                      </a:r>
                    </a:p>
                    <a:p>
                      <a:r>
                        <a:rPr lang="en-GB" b="0" dirty="0" err="1">
                          <a:solidFill>
                            <a:schemeClr val="tx1"/>
                          </a:solidFill>
                        </a:rPr>
                        <a:t>Rounde</a:t>
                      </a:r>
                      <a:r>
                        <a:rPr lang="en-GB" b="0" dirty="0">
                          <a:solidFill>
                            <a:schemeClr val="tx1"/>
                          </a:solidFill>
                        </a:rPr>
                        <a:t>() in SAS</a:t>
                      </a:r>
                      <a:endParaRPr lang="en-US" b="0" dirty="0">
                        <a:solidFill>
                          <a:schemeClr val="tx1"/>
                        </a:solidFill>
                      </a:endParaRPr>
                    </a:p>
                  </a:txBody>
                  <a:tcPr/>
                </a:tc>
                <a:tc>
                  <a:txBody>
                    <a:bodyPr/>
                    <a:lstStyle/>
                    <a:p>
                      <a:r>
                        <a:rPr lang="en-GB" b="0" dirty="0">
                          <a:solidFill>
                            <a:schemeClr val="tx1"/>
                          </a:solidFill>
                        </a:rPr>
                        <a:t>Round() in SAS or janitor package [</a:t>
                      </a:r>
                      <a:r>
                        <a:rPr lang="en-GB" b="0" dirty="0" err="1">
                          <a:solidFill>
                            <a:schemeClr val="tx1"/>
                          </a:solidFill>
                        </a:rPr>
                        <a:t>round_half_up</a:t>
                      </a:r>
                      <a:r>
                        <a:rPr lang="en-GB" b="0" dirty="0">
                          <a:solidFill>
                            <a:schemeClr val="tx1"/>
                          </a:solidFill>
                        </a:rPr>
                        <a:t>() in R]</a:t>
                      </a:r>
                      <a:endParaRPr lang="en-US" b="0" dirty="0">
                        <a:solidFill>
                          <a:schemeClr val="tx1"/>
                        </a:solidFill>
                      </a:endParaRPr>
                    </a:p>
                  </a:txBody>
                  <a:tcPr/>
                </a:tc>
                <a:extLst>
                  <a:ext uri="{0D108BD9-81ED-4DB2-BD59-A6C34878D82A}">
                    <a16:rowId xmlns:a16="http://schemas.microsoft.com/office/drawing/2014/main" val="3608367242"/>
                  </a:ext>
                </a:extLst>
              </a:tr>
              <a:tr h="370840">
                <a:tc>
                  <a:txBody>
                    <a:bodyPr/>
                    <a:lstStyle/>
                    <a:p>
                      <a:r>
                        <a:rPr lang="en-GB" dirty="0"/>
                        <a:t>1.2345</a:t>
                      </a:r>
                      <a:endParaRPr lang="en-US" dirty="0"/>
                    </a:p>
                  </a:txBody>
                  <a:tcPr/>
                </a:tc>
                <a:tc>
                  <a:txBody>
                    <a:bodyPr/>
                    <a:lstStyle/>
                    <a:p>
                      <a:r>
                        <a:rPr lang="en-GB" dirty="0"/>
                        <a:t>1.234</a:t>
                      </a:r>
                      <a:endParaRPr lang="en-US" dirty="0"/>
                    </a:p>
                  </a:txBody>
                  <a:tcPr/>
                </a:tc>
                <a:tc>
                  <a:txBody>
                    <a:bodyPr/>
                    <a:lstStyle/>
                    <a:p>
                      <a:r>
                        <a:rPr lang="en-GB" dirty="0"/>
                        <a:t>1.235</a:t>
                      </a:r>
                      <a:endParaRPr lang="en-US" dirty="0"/>
                    </a:p>
                  </a:txBody>
                  <a:tcPr/>
                </a:tc>
                <a:extLst>
                  <a:ext uri="{0D108BD9-81ED-4DB2-BD59-A6C34878D82A}">
                    <a16:rowId xmlns:a16="http://schemas.microsoft.com/office/drawing/2014/main" val="3162285919"/>
                  </a:ext>
                </a:extLst>
              </a:tr>
            </a:tbl>
          </a:graphicData>
        </a:graphic>
      </p:graphicFrame>
    </p:spTree>
    <p:extLst>
      <p:ext uri="{BB962C8B-B14F-4D97-AF65-F5344CB8AC3E}">
        <p14:creationId xmlns:p14="http://schemas.microsoft.com/office/powerpoint/2010/main" val="2429871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13</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98861" y="0"/>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The CAMIS - Call for Action – How you can support?</a:t>
            </a:r>
            <a:endParaRPr lang="en-US" b="1" dirty="0">
              <a:latin typeface="Apis For Office" panose="020B0504010101010104" pitchFamily="34" charset="0"/>
              <a:ea typeface="Apis For Office" panose="020B0504010101010104" pitchFamily="34" charset="0"/>
              <a:cs typeface="Apis For Office" panose="020B0504010101010104" pitchFamily="34" charset="0"/>
            </a:endParaRPr>
          </a:p>
        </p:txBody>
      </p:sp>
      <p:sp>
        <p:nvSpPr>
          <p:cNvPr id="2" name="Rectangle 1">
            <a:extLst>
              <a:ext uri="{FF2B5EF4-FFF2-40B4-BE49-F238E27FC236}">
                <a16:creationId xmlns:a16="http://schemas.microsoft.com/office/drawing/2014/main" id="{554CD8A5-4A90-2B40-A8B8-3D34769FE7F0}"/>
              </a:ext>
            </a:extLst>
          </p:cNvPr>
          <p:cNvSpPr/>
          <p:nvPr/>
        </p:nvSpPr>
        <p:spPr>
          <a:xfrm>
            <a:off x="2531970" y="1072200"/>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 arrow&#10;&#10;Description automatically generated">
            <a:extLst>
              <a:ext uri="{FF2B5EF4-FFF2-40B4-BE49-F238E27FC236}">
                <a16:creationId xmlns:a16="http://schemas.microsoft.com/office/drawing/2014/main" id="{BC914FB4-9CB6-2DD4-86A7-3D0B8BAED8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5525" y="1305356"/>
            <a:ext cx="1854550" cy="662500"/>
          </a:xfrm>
          <a:prstGeom prst="rect">
            <a:avLst/>
          </a:prstGeom>
        </p:spPr>
      </p:pic>
      <p:sp>
        <p:nvSpPr>
          <p:cNvPr id="8" name="Content Placeholder 1">
            <a:extLst>
              <a:ext uri="{FF2B5EF4-FFF2-40B4-BE49-F238E27FC236}">
                <a16:creationId xmlns:a16="http://schemas.microsoft.com/office/drawing/2014/main" id="{007867F2-41F1-153C-EA08-0EFB9FAF296E}"/>
              </a:ext>
            </a:extLst>
          </p:cNvPr>
          <p:cNvSpPr txBox="1">
            <a:spLocks/>
          </p:cNvSpPr>
          <p:nvPr/>
        </p:nvSpPr>
        <p:spPr>
          <a:xfrm>
            <a:off x="2752688" y="1276666"/>
            <a:ext cx="539622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latin typeface="Apis For Office" panose="020B0504010101010104" pitchFamily="34" charset="0"/>
                <a:ea typeface="Apis For Office" panose="020B0504010101010104" pitchFamily="34" charset="0"/>
                <a:cs typeface="Apis For Office" panose="020B0504010101010104" pitchFamily="34" charset="0"/>
              </a:rPr>
              <a:t>Documenting how to perform statistical </a:t>
            </a:r>
            <a:r>
              <a:rPr lang="en-US" sz="2000" dirty="0">
                <a:latin typeface="Apis For Office" panose="020B0504010101010104" pitchFamily="34" charset="0"/>
                <a:ea typeface="Apis For Office" panose="020B0504010101010104" pitchFamily="34" charset="0"/>
                <a:cs typeface="Apis For Office" panose="020B0504010101010104" pitchFamily="34" charset="0"/>
              </a:rPr>
              <a:t>methods in R, SAS &amp; comparing them</a:t>
            </a:r>
          </a:p>
        </p:txBody>
      </p:sp>
      <p:sp>
        <p:nvSpPr>
          <p:cNvPr id="10" name="Rectangle 9">
            <a:extLst>
              <a:ext uri="{FF2B5EF4-FFF2-40B4-BE49-F238E27FC236}">
                <a16:creationId xmlns:a16="http://schemas.microsoft.com/office/drawing/2014/main" id="{937CE731-DAF1-34EB-F1BA-A8603BEFB38A}"/>
              </a:ext>
            </a:extLst>
          </p:cNvPr>
          <p:cNvSpPr/>
          <p:nvPr/>
        </p:nvSpPr>
        <p:spPr>
          <a:xfrm>
            <a:off x="2590299" y="2396504"/>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13C07E1-D801-CC3B-099A-DA151391CC2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85526" y="2632813"/>
            <a:ext cx="1854548" cy="662500"/>
          </a:xfrm>
          <a:prstGeom prst="rect">
            <a:avLst/>
          </a:prstGeom>
        </p:spPr>
      </p:pic>
      <p:sp>
        <p:nvSpPr>
          <p:cNvPr id="13" name="Content Placeholder 1">
            <a:extLst>
              <a:ext uri="{FF2B5EF4-FFF2-40B4-BE49-F238E27FC236}">
                <a16:creationId xmlns:a16="http://schemas.microsoft.com/office/drawing/2014/main" id="{F724C197-C838-9B78-AC3D-2414280293A0}"/>
              </a:ext>
            </a:extLst>
          </p:cNvPr>
          <p:cNvSpPr txBox="1">
            <a:spLocks/>
          </p:cNvSpPr>
          <p:nvPr/>
        </p:nvSpPr>
        <p:spPr>
          <a:xfrm>
            <a:off x="2752688" y="2633716"/>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pis For Office" panose="020B0504010101010104" pitchFamily="34" charset="0"/>
                <a:ea typeface="Apis For Office" panose="020B0504010101010104" pitchFamily="34" charset="0"/>
                <a:cs typeface="Apis For Office" panose="020B0504010101010104" pitchFamily="34" charset="0"/>
              </a:rPr>
              <a:t>Adding to the repository differences between R &amp; SAS that know about</a:t>
            </a:r>
          </a:p>
        </p:txBody>
      </p:sp>
      <p:sp>
        <p:nvSpPr>
          <p:cNvPr id="14" name="Rectangle 13">
            <a:extLst>
              <a:ext uri="{FF2B5EF4-FFF2-40B4-BE49-F238E27FC236}">
                <a16:creationId xmlns:a16="http://schemas.microsoft.com/office/drawing/2014/main" id="{833E98F6-0220-D00C-3C83-647F73597B2B}"/>
              </a:ext>
            </a:extLst>
          </p:cNvPr>
          <p:cNvSpPr/>
          <p:nvPr/>
        </p:nvSpPr>
        <p:spPr>
          <a:xfrm>
            <a:off x="2531970" y="3727113"/>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2D112F7-0706-3F5C-636F-1F9E70F6222C}"/>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885526" y="3960269"/>
            <a:ext cx="1854548" cy="662500"/>
          </a:xfrm>
          <a:prstGeom prst="rect">
            <a:avLst/>
          </a:prstGeom>
        </p:spPr>
      </p:pic>
      <p:sp>
        <p:nvSpPr>
          <p:cNvPr id="16" name="Content Placeholder 1">
            <a:extLst>
              <a:ext uri="{FF2B5EF4-FFF2-40B4-BE49-F238E27FC236}">
                <a16:creationId xmlns:a16="http://schemas.microsoft.com/office/drawing/2014/main" id="{7DA874D4-AE6E-5C3D-0DF9-6D56F9538489}"/>
              </a:ext>
            </a:extLst>
          </p:cNvPr>
          <p:cNvSpPr txBox="1">
            <a:spLocks/>
          </p:cNvSpPr>
          <p:nvPr/>
        </p:nvSpPr>
        <p:spPr>
          <a:xfrm>
            <a:off x="2819363" y="3951540"/>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pis For Office" panose="020B0504010101010104" pitchFamily="34" charset="0"/>
                <a:ea typeface="Apis For Office" panose="020B0504010101010104" pitchFamily="34" charset="0"/>
                <a:cs typeface="Apis For Office" panose="020B0504010101010104" pitchFamily="34" charset="0"/>
              </a:rPr>
              <a:t>Adding content for Python, Julia or other software</a:t>
            </a:r>
          </a:p>
        </p:txBody>
      </p:sp>
      <p:sp>
        <p:nvSpPr>
          <p:cNvPr id="17" name="Rectangle 16">
            <a:extLst>
              <a:ext uri="{FF2B5EF4-FFF2-40B4-BE49-F238E27FC236}">
                <a16:creationId xmlns:a16="http://schemas.microsoft.com/office/drawing/2014/main" id="{42C0B24B-C667-246D-11D0-775E13950DA9}"/>
              </a:ext>
            </a:extLst>
          </p:cNvPr>
          <p:cNvSpPr/>
          <p:nvPr/>
        </p:nvSpPr>
        <p:spPr>
          <a:xfrm>
            <a:off x="2531970" y="5044937"/>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729335F-3613-7255-5ED9-F828D54D5824}"/>
              </a:ext>
            </a:extLst>
          </p:cNvPr>
          <p:cNvPicPr>
            <a:picLocks noChangeAspect="1"/>
          </p:cNvPicPr>
          <p:nvPr/>
        </p:nvPicPr>
        <p:blipFill>
          <a:blip r:embed="rId7" cstate="screen">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85526" y="5278093"/>
            <a:ext cx="1854548" cy="662500"/>
          </a:xfrm>
          <a:prstGeom prst="rect">
            <a:avLst/>
          </a:prstGeom>
        </p:spPr>
      </p:pic>
      <p:sp>
        <p:nvSpPr>
          <p:cNvPr id="19" name="Content Placeholder 1">
            <a:extLst>
              <a:ext uri="{FF2B5EF4-FFF2-40B4-BE49-F238E27FC236}">
                <a16:creationId xmlns:a16="http://schemas.microsoft.com/office/drawing/2014/main" id="{99A4966C-EFAB-466F-36C1-A9DD21F27476}"/>
              </a:ext>
            </a:extLst>
          </p:cNvPr>
          <p:cNvSpPr txBox="1">
            <a:spLocks/>
          </p:cNvSpPr>
          <p:nvPr/>
        </p:nvSpPr>
        <p:spPr>
          <a:xfrm>
            <a:off x="2752688" y="5304533"/>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pis For Office" panose="020B0504010101010104" pitchFamily="34" charset="0"/>
                <a:ea typeface="Apis For Office" panose="020B0504010101010104" pitchFamily="34" charset="0"/>
                <a:cs typeface="Apis For Office" panose="020B0504010101010104" pitchFamily="34" charset="0"/>
              </a:rPr>
              <a:t>Review/ revision of existing CAMIS content.</a:t>
            </a:r>
          </a:p>
        </p:txBody>
      </p:sp>
      <p:sp>
        <p:nvSpPr>
          <p:cNvPr id="20" name="Star: 32 Points 19">
            <a:extLst>
              <a:ext uri="{FF2B5EF4-FFF2-40B4-BE49-F238E27FC236}">
                <a16:creationId xmlns:a16="http://schemas.microsoft.com/office/drawing/2014/main" id="{EE3DE43F-3D92-9C04-D18F-030940784D57}"/>
              </a:ext>
            </a:extLst>
          </p:cNvPr>
          <p:cNvSpPr/>
          <p:nvPr/>
        </p:nvSpPr>
        <p:spPr>
          <a:xfrm>
            <a:off x="8909982" y="1936576"/>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ED2F6AE-DCDE-1398-5ADD-5DF021E5A141}"/>
              </a:ext>
            </a:extLst>
          </p:cNvPr>
          <p:cNvSpPr txBox="1"/>
          <p:nvPr/>
        </p:nvSpPr>
        <p:spPr>
          <a:xfrm>
            <a:off x="9312811" y="2893780"/>
            <a:ext cx="2103120" cy="1380744"/>
          </a:xfrm>
          <a:prstGeom prst="rect">
            <a:avLst/>
          </a:prstGeom>
        </p:spPr>
        <p:txBody>
          <a:bodyPr vert="horz" wrap="square" lIns="0" tIns="0" rIns="0" bIns="0" rtlCol="0">
            <a:noAutofit/>
          </a:bodyPr>
          <a:lstStyle/>
          <a:p>
            <a:pPr algn="ctr"/>
            <a:r>
              <a:rPr lang="en-GB" dirty="0">
                <a:latin typeface="Apis For Office" panose="020B0504010101010104" pitchFamily="34" charset="0"/>
                <a:ea typeface="Apis For Office" panose="020B0504010101010104" pitchFamily="34" charset="0"/>
                <a:cs typeface="Apis For Office" panose="020B0504010101010104" pitchFamily="34" charset="0"/>
              </a:rPr>
              <a:t>You can be a contributor or  </a:t>
            </a:r>
            <a:br>
              <a:rPr lang="en-GB" dirty="0">
                <a:latin typeface="Apis For Office" panose="020B0504010101010104" pitchFamily="34" charset="0"/>
                <a:ea typeface="Apis For Office" panose="020B0504010101010104" pitchFamily="34" charset="0"/>
                <a:cs typeface="Apis For Office" panose="020B0504010101010104" pitchFamily="34" charset="0"/>
              </a:rPr>
            </a:br>
            <a:r>
              <a:rPr lang="en-GB" dirty="0">
                <a:latin typeface="Apis For Office" panose="020B0504010101010104" pitchFamily="34" charset="0"/>
                <a:ea typeface="Apis For Office" panose="020B0504010101010104" pitchFamily="34" charset="0"/>
                <a:cs typeface="Apis For Office" panose="020B0504010101010104" pitchFamily="34" charset="0"/>
              </a:rPr>
              <a:t>JOIN US</a:t>
            </a:r>
            <a:br>
              <a:rPr lang="en-GB" dirty="0">
                <a:latin typeface="Apis For Office" panose="020B0504010101010104" pitchFamily="34" charset="0"/>
                <a:ea typeface="Apis For Office" panose="020B0504010101010104" pitchFamily="34" charset="0"/>
                <a:cs typeface="Apis For Office" panose="020B0504010101010104" pitchFamily="34" charset="0"/>
              </a:rPr>
            </a:br>
            <a:r>
              <a:rPr lang="en-GB" dirty="0">
                <a:latin typeface="Apis For Office" panose="020B0504010101010104" pitchFamily="34" charset="0"/>
                <a:ea typeface="Apis For Office" panose="020B0504010101010104" pitchFamily="34" charset="0"/>
                <a:cs typeface="Apis For Office" panose="020B0504010101010104" pitchFamily="34" charset="0"/>
              </a:rPr>
              <a:t>on the PHUSE working group</a:t>
            </a:r>
            <a:endParaRPr lang="en-US" dirty="0" err="1">
              <a:latin typeface="Apis For Office" panose="020B0504010101010104" pitchFamily="34" charset="0"/>
              <a:ea typeface="Apis For Office" panose="020B0504010101010104" pitchFamily="34" charset="0"/>
              <a:cs typeface="Apis For Office" panose="020B0504010101010104" pitchFamily="34" charset="0"/>
            </a:endParaRPr>
          </a:p>
        </p:txBody>
      </p:sp>
      <p:pic>
        <p:nvPicPr>
          <p:cNvPr id="22" name="Picture 21" descr="Graphical user interface&#10;&#10;Description automatically generated">
            <a:extLst>
              <a:ext uri="{FF2B5EF4-FFF2-40B4-BE49-F238E27FC236}">
                <a16:creationId xmlns:a16="http://schemas.microsoft.com/office/drawing/2014/main" id="{9946F46D-8F39-8E24-F38C-412B2BC287A2}"/>
              </a:ext>
            </a:extLst>
          </p:cNvPr>
          <p:cNvPicPr>
            <a:picLocks noChangeAspect="1"/>
          </p:cNvPicPr>
          <p:nvPr/>
        </p:nvPicPr>
        <p:blipFill>
          <a:blip r:embed="rId8"/>
          <a:stretch>
            <a:fillRect/>
          </a:stretch>
        </p:blipFill>
        <p:spPr>
          <a:xfrm>
            <a:off x="9565088" y="-237759"/>
            <a:ext cx="2378178" cy="1837683"/>
          </a:xfrm>
          <a:prstGeom prst="rect">
            <a:avLst/>
          </a:prstGeom>
        </p:spPr>
      </p:pic>
      <p:pic>
        <p:nvPicPr>
          <p:cNvPr id="23" name="Picture 22" descr="Qr code&#10;&#10;Description automatically generated">
            <a:extLst>
              <a:ext uri="{FF2B5EF4-FFF2-40B4-BE49-F238E27FC236}">
                <a16:creationId xmlns:a16="http://schemas.microsoft.com/office/drawing/2014/main" id="{CBB8C6E2-7D3D-6ACD-0582-417DD9BD2E2D}"/>
              </a:ext>
            </a:extLst>
          </p:cNvPr>
          <p:cNvPicPr>
            <a:picLocks noChangeAspect="1"/>
          </p:cNvPicPr>
          <p:nvPr/>
        </p:nvPicPr>
        <p:blipFill>
          <a:blip r:embed="rId9"/>
          <a:stretch>
            <a:fillRect/>
          </a:stretch>
        </p:blipFill>
        <p:spPr>
          <a:xfrm>
            <a:off x="9184962" y="199409"/>
            <a:ext cx="969777" cy="964592"/>
          </a:xfrm>
          <a:prstGeom prst="rect">
            <a:avLst/>
          </a:prstGeom>
        </p:spPr>
      </p:pic>
    </p:spTree>
    <p:extLst>
      <p:ext uri="{BB962C8B-B14F-4D97-AF65-F5344CB8AC3E}">
        <p14:creationId xmlns:p14="http://schemas.microsoft.com/office/powerpoint/2010/main" val="2469452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14</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462115" y="0"/>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The CAMIS - </a:t>
            </a:r>
            <a:r>
              <a:rPr lang="en-US" b="1" dirty="0">
                <a:latin typeface="Apis For Office" panose="020B0504010101010104" pitchFamily="34" charset="0"/>
                <a:ea typeface="Apis For Office" panose="020B0504010101010104" pitchFamily="34" charset="0"/>
                <a:cs typeface="Apis For Office" panose="020B0504010101010104" pitchFamily="34" charset="0"/>
              </a:rPr>
              <a:t>How to Contribute?</a:t>
            </a:r>
          </a:p>
        </p:txBody>
      </p:sp>
      <p:pic>
        <p:nvPicPr>
          <p:cNvPr id="7" name="Picture 6" descr="Text&#10;&#10;Description automatically generated">
            <a:extLst>
              <a:ext uri="{FF2B5EF4-FFF2-40B4-BE49-F238E27FC236}">
                <a16:creationId xmlns:a16="http://schemas.microsoft.com/office/drawing/2014/main" id="{DA15F5FE-1957-C1D7-74FE-D3737060097E}"/>
              </a:ext>
            </a:extLst>
          </p:cNvPr>
          <p:cNvPicPr>
            <a:picLocks noChangeAspect="1"/>
          </p:cNvPicPr>
          <p:nvPr/>
        </p:nvPicPr>
        <p:blipFill>
          <a:blip r:embed="rId3"/>
          <a:stretch>
            <a:fillRect/>
          </a:stretch>
        </p:blipFill>
        <p:spPr>
          <a:xfrm>
            <a:off x="596304" y="986020"/>
            <a:ext cx="7755926" cy="5326678"/>
          </a:xfrm>
          <a:prstGeom prst="rect">
            <a:avLst/>
          </a:prstGeom>
        </p:spPr>
      </p:pic>
      <p:sp>
        <p:nvSpPr>
          <p:cNvPr id="9" name="Star: 32 Points 8">
            <a:extLst>
              <a:ext uri="{FF2B5EF4-FFF2-40B4-BE49-F238E27FC236}">
                <a16:creationId xmlns:a16="http://schemas.microsoft.com/office/drawing/2014/main" id="{36A0EB10-B876-4EAE-B85F-24EBEA9CE1A7}"/>
              </a:ext>
            </a:extLst>
          </p:cNvPr>
          <p:cNvSpPr/>
          <p:nvPr/>
        </p:nvSpPr>
        <p:spPr>
          <a:xfrm>
            <a:off x="8960086" y="1798790"/>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FD66842-A107-BC59-C42A-B187C5EC8D20}"/>
              </a:ext>
            </a:extLst>
          </p:cNvPr>
          <p:cNvSpPr txBox="1"/>
          <p:nvPr/>
        </p:nvSpPr>
        <p:spPr>
          <a:xfrm>
            <a:off x="9359034" y="2600842"/>
            <a:ext cx="2103120" cy="1380744"/>
          </a:xfrm>
          <a:prstGeom prst="rect">
            <a:avLst/>
          </a:prstGeom>
        </p:spPr>
        <p:txBody>
          <a:bodyPr vert="horz" wrap="square" lIns="0" tIns="0" rIns="0" bIns="0" rtlCol="0">
            <a:noAutofit/>
          </a:bodyPr>
          <a:lstStyle/>
          <a:p>
            <a:pPr algn="ctr"/>
            <a:r>
              <a:rPr lang="en-GB" dirty="0">
                <a:latin typeface="Apis For Office" panose="020B0504010101010104" pitchFamily="34" charset="0"/>
                <a:ea typeface="Apis For Office" panose="020B0504010101010104" pitchFamily="34" charset="0"/>
                <a:cs typeface="Apis For Office" panose="020B0504010101010104" pitchFamily="34" charset="0"/>
              </a:rPr>
              <a:t>Go to the Contribution tab on the website and follow these instructions</a:t>
            </a:r>
            <a:endParaRPr lang="en-US" dirty="0" err="1">
              <a:latin typeface="Apis For Office" panose="020B0504010101010104" pitchFamily="34" charset="0"/>
              <a:ea typeface="Apis For Office" panose="020B0504010101010104" pitchFamily="34" charset="0"/>
              <a:cs typeface="Apis For Office" panose="020B0504010101010104" pitchFamily="34" charset="0"/>
            </a:endParaRPr>
          </a:p>
        </p:txBody>
      </p:sp>
      <p:pic>
        <p:nvPicPr>
          <p:cNvPr id="23" name="Picture 22" descr="Graphical user interface&#10;&#10;Description automatically generated">
            <a:extLst>
              <a:ext uri="{FF2B5EF4-FFF2-40B4-BE49-F238E27FC236}">
                <a16:creationId xmlns:a16="http://schemas.microsoft.com/office/drawing/2014/main" id="{975A1CC3-2F82-3027-CE7D-EB84F3884200}"/>
              </a:ext>
            </a:extLst>
          </p:cNvPr>
          <p:cNvPicPr>
            <a:picLocks noChangeAspect="1"/>
          </p:cNvPicPr>
          <p:nvPr/>
        </p:nvPicPr>
        <p:blipFill>
          <a:blip r:embed="rId4"/>
          <a:stretch>
            <a:fillRect/>
          </a:stretch>
        </p:blipFill>
        <p:spPr>
          <a:xfrm>
            <a:off x="9463094" y="-250285"/>
            <a:ext cx="2378178" cy="1837683"/>
          </a:xfrm>
          <a:prstGeom prst="rect">
            <a:avLst/>
          </a:prstGeom>
        </p:spPr>
      </p:pic>
      <p:pic>
        <p:nvPicPr>
          <p:cNvPr id="24" name="Picture 23" descr="Qr code&#10;&#10;Description automatically generated">
            <a:extLst>
              <a:ext uri="{FF2B5EF4-FFF2-40B4-BE49-F238E27FC236}">
                <a16:creationId xmlns:a16="http://schemas.microsoft.com/office/drawing/2014/main" id="{0C6368C8-6C37-E17C-8960-D66379666BD9}"/>
              </a:ext>
            </a:extLst>
          </p:cNvPr>
          <p:cNvPicPr>
            <a:picLocks noChangeAspect="1"/>
          </p:cNvPicPr>
          <p:nvPr/>
        </p:nvPicPr>
        <p:blipFill>
          <a:blip r:embed="rId5"/>
          <a:stretch>
            <a:fillRect/>
          </a:stretch>
        </p:blipFill>
        <p:spPr>
          <a:xfrm>
            <a:off x="9095494" y="211935"/>
            <a:ext cx="969777" cy="964592"/>
          </a:xfrm>
          <a:prstGeom prst="rect">
            <a:avLst/>
          </a:prstGeom>
        </p:spPr>
      </p:pic>
    </p:spTree>
    <p:extLst>
      <p:ext uri="{BB962C8B-B14F-4D97-AF65-F5344CB8AC3E}">
        <p14:creationId xmlns:p14="http://schemas.microsoft.com/office/powerpoint/2010/main" val="104764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15</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462115" y="0"/>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The CAMIS - </a:t>
            </a:r>
            <a:r>
              <a:rPr lang="en-US" b="1" dirty="0">
                <a:latin typeface="Apis For Office" panose="020B0504010101010104" pitchFamily="34" charset="0"/>
                <a:ea typeface="Apis For Office" panose="020B0504010101010104" pitchFamily="34" charset="0"/>
                <a:cs typeface="Apis For Office" panose="020B0504010101010104" pitchFamily="34" charset="0"/>
              </a:rPr>
              <a:t>Contact us</a:t>
            </a:r>
          </a:p>
        </p:txBody>
      </p:sp>
      <p:sp>
        <p:nvSpPr>
          <p:cNvPr id="2" name="Content Placeholder 2">
            <a:extLst>
              <a:ext uri="{FF2B5EF4-FFF2-40B4-BE49-F238E27FC236}">
                <a16:creationId xmlns:a16="http://schemas.microsoft.com/office/drawing/2014/main" id="{74828239-35E3-C503-162A-6E4CF7460CF6}"/>
              </a:ext>
            </a:extLst>
          </p:cNvPr>
          <p:cNvSpPr txBox="1">
            <a:spLocks/>
          </p:cNvSpPr>
          <p:nvPr/>
        </p:nvSpPr>
        <p:spPr>
          <a:xfrm>
            <a:off x="5335811" y="5059129"/>
            <a:ext cx="7546850" cy="891282"/>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3"/>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rPr>
              <a:t>psi.aims.r.validation@gmail.com</a:t>
            </a:r>
          </a:p>
          <a:p>
            <a:r>
              <a:rPr lang="en-GB"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rPr>
              <a:t>https://github.com/PSIAIMS/CAMIS/discussions</a:t>
            </a:r>
          </a:p>
        </p:txBody>
      </p:sp>
      <p:pic>
        <p:nvPicPr>
          <p:cNvPr id="8" name="Picture 7">
            <a:extLst>
              <a:ext uri="{FF2B5EF4-FFF2-40B4-BE49-F238E27FC236}">
                <a16:creationId xmlns:a16="http://schemas.microsoft.com/office/drawing/2014/main" id="{612F82D5-9318-15DE-EBC4-011B7E76070C}"/>
              </a:ext>
            </a:extLst>
          </p:cNvPr>
          <p:cNvPicPr>
            <a:picLocks noChangeAspect="1"/>
          </p:cNvPicPr>
          <p:nvPr/>
        </p:nvPicPr>
        <p:blipFill>
          <a:blip r:embed="rId5"/>
          <a:stretch>
            <a:fillRect/>
          </a:stretch>
        </p:blipFill>
        <p:spPr>
          <a:xfrm>
            <a:off x="210921" y="986020"/>
            <a:ext cx="10560788" cy="3978371"/>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23171283-0AA3-A313-4605-E69D1029521B}"/>
              </a:ext>
            </a:extLst>
          </p:cNvPr>
          <p:cNvPicPr>
            <a:picLocks noChangeAspect="1"/>
          </p:cNvPicPr>
          <p:nvPr/>
        </p:nvPicPr>
        <p:blipFill>
          <a:blip r:embed="rId6"/>
          <a:stretch>
            <a:fillRect/>
          </a:stretch>
        </p:blipFill>
        <p:spPr>
          <a:xfrm>
            <a:off x="9298281" y="-232720"/>
            <a:ext cx="2378178" cy="1837683"/>
          </a:xfrm>
          <a:prstGeom prst="rect">
            <a:avLst/>
          </a:prstGeom>
        </p:spPr>
      </p:pic>
      <p:pic>
        <p:nvPicPr>
          <p:cNvPr id="11" name="Picture 10" descr="Qr code&#10;&#10;Description automatically generated">
            <a:extLst>
              <a:ext uri="{FF2B5EF4-FFF2-40B4-BE49-F238E27FC236}">
                <a16:creationId xmlns:a16="http://schemas.microsoft.com/office/drawing/2014/main" id="{2E62FC5E-0A9C-E65C-6AC7-06271E81C480}"/>
              </a:ext>
            </a:extLst>
          </p:cNvPr>
          <p:cNvPicPr>
            <a:picLocks noChangeAspect="1"/>
          </p:cNvPicPr>
          <p:nvPr/>
        </p:nvPicPr>
        <p:blipFill>
          <a:blip r:embed="rId7"/>
          <a:stretch>
            <a:fillRect/>
          </a:stretch>
        </p:blipFill>
        <p:spPr>
          <a:xfrm>
            <a:off x="8930681" y="229500"/>
            <a:ext cx="969777" cy="964592"/>
          </a:xfrm>
          <a:prstGeom prst="rect">
            <a:avLst/>
          </a:prstGeom>
        </p:spPr>
      </p:pic>
    </p:spTree>
    <p:extLst>
      <p:ext uri="{BB962C8B-B14F-4D97-AF65-F5344CB8AC3E}">
        <p14:creationId xmlns:p14="http://schemas.microsoft.com/office/powerpoint/2010/main" val="912512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16</a:t>
            </a:fld>
            <a:endParaRPr lang="en-US" dirty="0"/>
          </a:p>
        </p:txBody>
      </p:sp>
      <p:sp>
        <p:nvSpPr>
          <p:cNvPr id="2" name="Title 1">
            <a:extLst>
              <a:ext uri="{FF2B5EF4-FFF2-40B4-BE49-F238E27FC236}">
                <a16:creationId xmlns:a16="http://schemas.microsoft.com/office/drawing/2014/main" id="{3FFDDF9A-05E0-B6AF-6B4C-B3F355B87B0B}"/>
              </a:ext>
            </a:extLst>
          </p:cNvPr>
          <p:cNvSpPr txBox="1">
            <a:spLocks/>
          </p:cNvSpPr>
          <p:nvPr/>
        </p:nvSpPr>
        <p:spPr>
          <a:xfrm>
            <a:off x="1259470" y="2749486"/>
            <a:ext cx="10058400" cy="986020"/>
          </a:xfrm>
          <a:prstGeom prst="rect">
            <a:avLst/>
          </a:prstGeom>
        </p:spPr>
        <p:txBody>
          <a:bodyPr>
            <a:normAutofit/>
          </a:bodyPr>
          <a:lstStyle>
            <a:lvl1pPr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pPr algn="ctr"/>
            <a:r>
              <a:rPr lang="en-US" sz="4800" dirty="0">
                <a:latin typeface="Apis For Office" panose="020B0504010101010104" pitchFamily="34" charset="0"/>
                <a:ea typeface="Apis For Office" panose="020B0504010101010104" pitchFamily="34" charset="0"/>
                <a:cs typeface="Apis For Office" panose="020B0504010101010104" pitchFamily="34" charset="0"/>
              </a:rPr>
              <a:t>Thank You</a:t>
            </a:r>
          </a:p>
        </p:txBody>
      </p:sp>
      <p:pic>
        <p:nvPicPr>
          <p:cNvPr id="3" name="Picture 2" descr="Graphical user interface&#10;&#10;Description automatically generated">
            <a:extLst>
              <a:ext uri="{FF2B5EF4-FFF2-40B4-BE49-F238E27FC236}">
                <a16:creationId xmlns:a16="http://schemas.microsoft.com/office/drawing/2014/main" id="{83B03AEE-A2C3-6D75-C399-1094E0CD90D0}"/>
              </a:ext>
            </a:extLst>
          </p:cNvPr>
          <p:cNvPicPr>
            <a:picLocks noChangeAspect="1"/>
          </p:cNvPicPr>
          <p:nvPr/>
        </p:nvPicPr>
        <p:blipFill>
          <a:blip r:embed="rId3"/>
          <a:stretch>
            <a:fillRect/>
          </a:stretch>
        </p:blipFill>
        <p:spPr>
          <a:xfrm>
            <a:off x="9489932" y="-262811"/>
            <a:ext cx="2378178" cy="1837683"/>
          </a:xfrm>
          <a:prstGeom prst="rect">
            <a:avLst/>
          </a:prstGeom>
        </p:spPr>
      </p:pic>
      <p:pic>
        <p:nvPicPr>
          <p:cNvPr id="7" name="Picture 6" descr="Qr code&#10;&#10;Description automatically generated">
            <a:extLst>
              <a:ext uri="{FF2B5EF4-FFF2-40B4-BE49-F238E27FC236}">
                <a16:creationId xmlns:a16="http://schemas.microsoft.com/office/drawing/2014/main" id="{0B39188C-8369-FEF8-4A34-120F4BF27F90}"/>
              </a:ext>
            </a:extLst>
          </p:cNvPr>
          <p:cNvPicPr>
            <a:picLocks noChangeAspect="1"/>
          </p:cNvPicPr>
          <p:nvPr/>
        </p:nvPicPr>
        <p:blipFill>
          <a:blip r:embed="rId4"/>
          <a:stretch>
            <a:fillRect/>
          </a:stretch>
        </p:blipFill>
        <p:spPr>
          <a:xfrm>
            <a:off x="9122332" y="199409"/>
            <a:ext cx="969777" cy="964592"/>
          </a:xfrm>
          <a:prstGeom prst="rect">
            <a:avLst/>
          </a:prstGeom>
        </p:spPr>
      </p:pic>
    </p:spTree>
    <p:extLst>
      <p:ext uri="{BB962C8B-B14F-4D97-AF65-F5344CB8AC3E}">
        <p14:creationId xmlns:p14="http://schemas.microsoft.com/office/powerpoint/2010/main" val="180835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DEDB4-BCE4-4826-8658-DCA684F6CB10}"/>
              </a:ext>
            </a:extLst>
          </p:cNvPr>
          <p:cNvSpPr>
            <a:spLocks noGrp="1"/>
          </p:cNvSpPr>
          <p:nvPr>
            <p:ph idx="1"/>
          </p:nvPr>
        </p:nvSpPr>
        <p:spPr>
          <a:xfrm>
            <a:off x="1066800" y="1379233"/>
            <a:ext cx="10058400" cy="4537486"/>
          </a:xfrm>
        </p:spPr>
        <p:txBody>
          <a:bodyPr/>
          <a:lstStyle/>
          <a:p>
            <a:pPr marL="781812" indent="-342900" defTabSz="685800">
              <a:spcBef>
                <a:spcPts val="900"/>
              </a:spcBef>
              <a:spcAft>
                <a:spcPts val="150"/>
              </a:spcAft>
              <a:buClr>
                <a:srgbClr val="78174A"/>
              </a:buClr>
              <a:buFont typeface="Wingdings" panose="05000000000000000000" pitchFamily="2" charset="2"/>
              <a:buChar char="q"/>
              <a:defRPr/>
            </a:pPr>
            <a:endParaRPr lang="en-US" dirty="0">
              <a:solidFill>
                <a:schemeClr val="tx2"/>
              </a:solidFill>
              <a:latin typeface="Arial" panose="020B0604020202020204" pitchFamily="34" charset="0"/>
              <a:cs typeface="Arial" panose="020B0604020202020204" pitchFamily="34" charset="0"/>
            </a:endParaRPr>
          </a:p>
          <a:p>
            <a:pPr marL="781812" indent="-342900" defTabSz="685800">
              <a:spcBef>
                <a:spcPts val="900"/>
              </a:spcBef>
              <a:spcAft>
                <a:spcPts val="150"/>
              </a:spcAft>
              <a:buClr>
                <a:srgbClr val="78174A"/>
              </a:buClr>
              <a:buFont typeface="Wingdings" panose="05000000000000000000" pitchFamily="2" charset="2"/>
              <a:buChar char="q"/>
              <a:defRPr/>
            </a:pPr>
            <a:endParaRPr lang="en-US" dirty="0">
              <a:solidFill>
                <a:schemeClr val="tx2"/>
              </a:solidFill>
              <a:latin typeface="Arial" panose="020B0604020202020204" pitchFamily="34" charset="0"/>
              <a:cs typeface="Arial" panose="020B0604020202020204" pitchFamily="34" charset="0"/>
            </a:endParaRPr>
          </a:p>
          <a:p>
            <a:pPr marL="724662" indent="-285750" defTabSz="685800">
              <a:spcBef>
                <a:spcPts val="900"/>
              </a:spcBef>
              <a:spcAft>
                <a:spcPts val="150"/>
              </a:spcAft>
              <a:buClr>
                <a:srgbClr val="78174A"/>
              </a:buClr>
              <a:buFont typeface="Wingdings" panose="05000000000000000000" pitchFamily="2" charset="2"/>
              <a:buChar char="q"/>
              <a:defRPr/>
            </a:pPr>
            <a:r>
              <a:rPr lang="en-US" sz="1900"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rPr>
              <a:t>The views and opinions expressed in this presentation are the views, thoughts, and opinions belonging solely to the </a:t>
            </a:r>
            <a:r>
              <a:rPr lang="en-US" sz="1900" i="1"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rPr>
              <a:t>presenter</a:t>
            </a:r>
            <a:r>
              <a:rPr lang="en-US" sz="1900"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rPr>
              <a:t>, and not necessarily to the presenter’s employer/organization/committee/other groups or individual.</a:t>
            </a:r>
            <a:r>
              <a:rPr lang="en-GB" sz="1900"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rPr>
              <a:t> </a:t>
            </a:r>
          </a:p>
          <a:p>
            <a:pPr marL="438912" indent="0" defTabSz="685800">
              <a:spcBef>
                <a:spcPts val="900"/>
              </a:spcBef>
              <a:spcAft>
                <a:spcPts val="150"/>
              </a:spcAft>
              <a:buClr>
                <a:srgbClr val="78174A"/>
              </a:buClr>
              <a:buNone/>
              <a:defRPr/>
            </a:pPr>
            <a:endParaRPr lang="en-GB" sz="1900"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endParaRPr>
          </a:p>
          <a:p>
            <a:pPr marL="724662" indent="-285750" defTabSz="685800">
              <a:spcBef>
                <a:spcPts val="900"/>
              </a:spcBef>
              <a:spcAft>
                <a:spcPts val="150"/>
              </a:spcAft>
              <a:buClr>
                <a:srgbClr val="78174A"/>
              </a:buClr>
              <a:buFont typeface="Wingdings" panose="05000000000000000000" pitchFamily="2" charset="2"/>
              <a:buChar char="q"/>
              <a:defRPr/>
            </a:pPr>
            <a:r>
              <a:rPr lang="en-GB" sz="1900"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rPr>
              <a:t>N</a:t>
            </a:r>
            <a:r>
              <a:rPr lang="en-US" sz="1900"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rPr>
              <a:t>o data or confidential information belonging to </a:t>
            </a:r>
            <a:r>
              <a:rPr lang="en-US" sz="1900" i="1"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rPr>
              <a:t>Novo Nordisk </a:t>
            </a:r>
            <a:r>
              <a:rPr lang="en-US" sz="1900"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rPr>
              <a:t>has been used in this presentation</a:t>
            </a:r>
            <a:r>
              <a:rPr lang="en-GB" sz="1900"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rPr>
              <a:t>. </a:t>
            </a:r>
            <a:endParaRPr lang="en-US" sz="1900" dirty="0">
              <a:solidFill>
                <a:schemeClr val="tx2"/>
              </a:solidFill>
              <a:latin typeface="Apis For Office" panose="020B0504010101010104" pitchFamily="34" charset="0"/>
              <a:ea typeface="Apis For Office" panose="020B0504010101010104" pitchFamily="34" charset="0"/>
              <a:cs typeface="Apis For Office" panose="020B0504010101010104" pitchFamily="34" charset="0"/>
            </a:endParaRPr>
          </a:p>
          <a:p>
            <a:pPr marL="781812" indent="-342900" defTabSz="685800">
              <a:spcBef>
                <a:spcPts val="900"/>
              </a:spcBef>
              <a:spcAft>
                <a:spcPts val="150"/>
              </a:spcAft>
              <a:buClr>
                <a:srgbClr val="78174A"/>
              </a:buClr>
              <a:buFont typeface="Wingdings" panose="05000000000000000000" pitchFamily="2" charset="2"/>
              <a:buChar char="q"/>
              <a:defRPr/>
            </a:pPr>
            <a:endParaRPr lang="en-US" sz="1900" dirty="0">
              <a:solidFill>
                <a:schemeClr val="tx2"/>
              </a:solidFill>
              <a:latin typeface="Arial" panose="020B0604020202020204" pitchFamily="34" charset="0"/>
              <a:cs typeface="Arial" panose="020B0604020202020204" pitchFamily="34" charset="0"/>
            </a:endParaRPr>
          </a:p>
          <a:p>
            <a:endParaRPr lang="en-US" dirty="0"/>
          </a:p>
        </p:txBody>
      </p:sp>
      <p:sp>
        <p:nvSpPr>
          <p:cNvPr id="4" name="Date Placeholder 3">
            <a:extLst>
              <a:ext uri="{FF2B5EF4-FFF2-40B4-BE49-F238E27FC236}">
                <a16:creationId xmlns:a16="http://schemas.microsoft.com/office/drawing/2014/main" id="{363DFF6C-3554-4A09-9BC9-82DD8262BF56}"/>
              </a:ext>
            </a:extLst>
          </p:cNvPr>
          <p:cNvSpPr>
            <a:spLocks noGrp="1"/>
          </p:cNvSpPr>
          <p:nvPr>
            <p:ph type="dt" sz="half" idx="10"/>
          </p:nvPr>
        </p:nvSpPr>
        <p:spPr/>
        <p:txBody>
          <a:bodyPr/>
          <a:lstStyle/>
          <a:p>
            <a:r>
              <a:rPr lang="en-US"/>
              <a:t>May '23</a:t>
            </a:r>
            <a:endParaRPr lang="en-US" dirty="0"/>
          </a:p>
        </p:txBody>
      </p:sp>
      <p:sp>
        <p:nvSpPr>
          <p:cNvPr id="5" name="Footer Placeholder 4">
            <a:extLst>
              <a:ext uri="{FF2B5EF4-FFF2-40B4-BE49-F238E27FC236}">
                <a16:creationId xmlns:a16="http://schemas.microsoft.com/office/drawing/2014/main" id="{1D1CC1E0-4768-4BC4-BBD6-74092AC51971}"/>
              </a:ext>
            </a:extLst>
          </p:cNvPr>
          <p:cNvSpPr>
            <a:spLocks noGrp="1"/>
          </p:cNvSpPr>
          <p:nvPr>
            <p:ph type="ftr" sz="quarter" idx="11"/>
          </p:nvPr>
        </p:nvSpPr>
        <p:spPr/>
        <p:txBody>
          <a:bodyPr/>
          <a:lstStyle/>
          <a:p>
            <a:r>
              <a:rPr lang="en-US"/>
              <a:t>ConSPIC '23</a:t>
            </a:r>
            <a:endParaRPr lang="en-US" dirty="0"/>
          </a:p>
        </p:txBody>
      </p:sp>
      <p:sp>
        <p:nvSpPr>
          <p:cNvPr id="6" name="Slide Number Placeholder 5">
            <a:extLst>
              <a:ext uri="{FF2B5EF4-FFF2-40B4-BE49-F238E27FC236}">
                <a16:creationId xmlns:a16="http://schemas.microsoft.com/office/drawing/2014/main" id="{33576EAD-8EFB-4D93-A209-552EBF2306A8}"/>
              </a:ext>
            </a:extLst>
          </p:cNvPr>
          <p:cNvSpPr>
            <a:spLocks noGrp="1"/>
          </p:cNvSpPr>
          <p:nvPr>
            <p:ph type="sldNum" sz="quarter" idx="12"/>
          </p:nvPr>
        </p:nvSpPr>
        <p:spPr/>
        <p:txBody>
          <a:bodyPr/>
          <a:lstStyle/>
          <a:p>
            <a:fld id="{890B6679-FE8B-46CB-8F69-3558AF212D5D}" type="slidenum">
              <a:rPr lang="en-US" smtClean="0"/>
              <a:t>2</a:t>
            </a:fld>
            <a:endParaRPr lang="en-US" dirty="0"/>
          </a:p>
        </p:txBody>
      </p:sp>
      <p:sp>
        <p:nvSpPr>
          <p:cNvPr id="7" name="Title 1">
            <a:extLst>
              <a:ext uri="{FF2B5EF4-FFF2-40B4-BE49-F238E27FC236}">
                <a16:creationId xmlns:a16="http://schemas.microsoft.com/office/drawing/2014/main" id="{6D95D990-422C-45B3-B88E-A893294101DA}"/>
              </a:ext>
            </a:extLst>
          </p:cNvPr>
          <p:cNvSpPr>
            <a:spLocks noGrp="1"/>
          </p:cNvSpPr>
          <p:nvPr>
            <p:ph type="title"/>
          </p:nvPr>
        </p:nvSpPr>
        <p:spPr>
          <a:xfrm>
            <a:off x="851338" y="271875"/>
            <a:ext cx="10058400" cy="986020"/>
          </a:xfrm>
        </p:spPr>
        <p:txBody>
          <a:bodyPr>
            <a:normAutofit/>
          </a:bodyPr>
          <a:lstStyle/>
          <a:p>
            <a:r>
              <a:rPr lang="en-US" sz="3600" b="1" dirty="0">
                <a:latin typeface="Apis For Office" panose="020B0504010101010104" pitchFamily="34" charset="0"/>
                <a:ea typeface="Apis For Office" panose="020B0504010101010104" pitchFamily="34" charset="0"/>
                <a:cs typeface="Apis For Office" panose="020B0504010101010104" pitchFamily="34" charset="0"/>
              </a:rPr>
              <a:t>Disclaimer</a:t>
            </a:r>
          </a:p>
        </p:txBody>
      </p:sp>
      <p:sp>
        <p:nvSpPr>
          <p:cNvPr id="8" name="Rectangle 7">
            <a:extLst>
              <a:ext uri="{FF2B5EF4-FFF2-40B4-BE49-F238E27FC236}">
                <a16:creationId xmlns:a16="http://schemas.microsoft.com/office/drawing/2014/main" id="{DDDA2E0B-8960-4103-908C-66395E6511AB}"/>
              </a:ext>
            </a:extLst>
          </p:cNvPr>
          <p:cNvSpPr/>
          <p:nvPr/>
        </p:nvSpPr>
        <p:spPr>
          <a:xfrm rot="5400000">
            <a:off x="-220088" y="713808"/>
            <a:ext cx="764175" cy="323999"/>
          </a:xfrm>
          <a:prstGeom prst="rect">
            <a:avLst/>
          </a:prstGeom>
          <a:solidFill>
            <a:srgbClr val="00B7B2"/>
          </a:solidFill>
          <a:ln>
            <a:solidFill>
              <a:srgbClr val="00B7B2"/>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Tree>
    <p:extLst>
      <p:ext uri="{BB962C8B-B14F-4D97-AF65-F5344CB8AC3E}">
        <p14:creationId xmlns:p14="http://schemas.microsoft.com/office/powerpoint/2010/main" val="2444152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4801-7011-799D-0892-A68D23C8D255}"/>
              </a:ext>
            </a:extLst>
          </p:cNvPr>
          <p:cNvSpPr>
            <a:spLocks noGrp="1"/>
          </p:cNvSpPr>
          <p:nvPr>
            <p:ph type="title"/>
          </p:nvPr>
        </p:nvSpPr>
        <p:spPr>
          <a:xfrm>
            <a:off x="498070" y="-94796"/>
            <a:ext cx="10058400" cy="986020"/>
          </a:xfrm>
        </p:spPr>
        <p:txBody>
          <a:bodyPr/>
          <a:lstStyle/>
          <a:p>
            <a:r>
              <a:rPr lang="en-US" sz="3600" b="1" dirty="0">
                <a:latin typeface="Apis For Office" panose="020B0504010101010104" pitchFamily="34" charset="0"/>
                <a:ea typeface="Apis For Office" panose="020B0504010101010104" pitchFamily="34" charset="0"/>
                <a:cs typeface="Apis For Office" panose="020B0504010101010104" pitchFamily="34" charset="0"/>
              </a:rPr>
              <a:t>Let’s meet Statisticians from Project A123</a:t>
            </a:r>
          </a:p>
        </p:txBody>
      </p:sp>
      <p:sp>
        <p:nvSpPr>
          <p:cNvPr id="4" name="Date Placeholder 3">
            <a:extLst>
              <a:ext uri="{FF2B5EF4-FFF2-40B4-BE49-F238E27FC236}">
                <a16:creationId xmlns:a16="http://schemas.microsoft.com/office/drawing/2014/main" id="{59782279-156A-D689-5B42-696FFB83B333}"/>
              </a:ext>
            </a:extLst>
          </p:cNvPr>
          <p:cNvSpPr>
            <a:spLocks noGrp="1"/>
          </p:cNvSpPr>
          <p:nvPr>
            <p:ph type="dt" sz="half" idx="10"/>
          </p:nvPr>
        </p:nvSpPr>
        <p:spPr/>
        <p:txBody>
          <a:bodyPr/>
          <a:lstStyle/>
          <a:p>
            <a:r>
              <a:rPr lang="en-US"/>
              <a:t>May '23</a:t>
            </a:r>
            <a:endParaRPr lang="en-US" dirty="0"/>
          </a:p>
        </p:txBody>
      </p:sp>
      <p:sp>
        <p:nvSpPr>
          <p:cNvPr id="5" name="Footer Placeholder 4">
            <a:extLst>
              <a:ext uri="{FF2B5EF4-FFF2-40B4-BE49-F238E27FC236}">
                <a16:creationId xmlns:a16="http://schemas.microsoft.com/office/drawing/2014/main" id="{62823A19-15AF-20C1-B3F5-E89C33B91937}"/>
              </a:ext>
            </a:extLst>
          </p:cNvPr>
          <p:cNvSpPr>
            <a:spLocks noGrp="1"/>
          </p:cNvSpPr>
          <p:nvPr>
            <p:ph type="ftr" sz="quarter" idx="11"/>
          </p:nvPr>
        </p:nvSpPr>
        <p:spPr/>
        <p:txBody>
          <a:bodyPr/>
          <a:lstStyle/>
          <a:p>
            <a:r>
              <a:rPr lang="en-US"/>
              <a:t>ConSPIC '23</a:t>
            </a:r>
            <a:endParaRPr lang="en-US" dirty="0"/>
          </a:p>
        </p:txBody>
      </p:sp>
      <p:sp>
        <p:nvSpPr>
          <p:cNvPr id="6" name="Slide Number Placeholder 5">
            <a:extLst>
              <a:ext uri="{FF2B5EF4-FFF2-40B4-BE49-F238E27FC236}">
                <a16:creationId xmlns:a16="http://schemas.microsoft.com/office/drawing/2014/main" id="{79A4653F-3234-F813-69F2-FCFFC154DFA2}"/>
              </a:ext>
            </a:extLst>
          </p:cNvPr>
          <p:cNvSpPr>
            <a:spLocks noGrp="1"/>
          </p:cNvSpPr>
          <p:nvPr>
            <p:ph type="sldNum" sz="quarter" idx="12"/>
          </p:nvPr>
        </p:nvSpPr>
        <p:spPr/>
        <p:txBody>
          <a:bodyPr/>
          <a:lstStyle/>
          <a:p>
            <a:fld id="{890B6679-FE8B-46CB-8F69-3558AF212D5D}" type="slidenum">
              <a:rPr lang="en-US" smtClean="0"/>
              <a:t>3</a:t>
            </a:fld>
            <a:endParaRPr lang="en-US" dirty="0"/>
          </a:p>
        </p:txBody>
      </p:sp>
      <p:sp>
        <p:nvSpPr>
          <p:cNvPr id="8" name="Content Placeholder 7">
            <a:extLst>
              <a:ext uri="{FF2B5EF4-FFF2-40B4-BE49-F238E27FC236}">
                <a16:creationId xmlns:a16="http://schemas.microsoft.com/office/drawing/2014/main" id="{7F74D00F-B510-5300-B6D6-4F3CF35F3784}"/>
              </a:ext>
            </a:extLst>
          </p:cNvPr>
          <p:cNvSpPr>
            <a:spLocks noGrp="1"/>
          </p:cNvSpPr>
          <p:nvPr>
            <p:ph idx="1"/>
          </p:nvPr>
        </p:nvSpPr>
        <p:spPr/>
        <p:txBody>
          <a:bodyPr/>
          <a:lstStyle/>
          <a:p>
            <a:pPr lvl="0"/>
            <a:endParaRPr lang="en-US" dirty="0"/>
          </a:p>
          <a:p>
            <a:pPr lvl="1"/>
            <a:endParaRPr lang="en-US" dirty="0"/>
          </a:p>
          <a:p>
            <a:pPr lvl="1"/>
            <a:endParaRPr lang="en-US"/>
          </a:p>
        </p:txBody>
      </p:sp>
      <p:graphicFrame>
        <p:nvGraphicFramePr>
          <p:cNvPr id="11" name="Diagram 10">
            <a:extLst>
              <a:ext uri="{FF2B5EF4-FFF2-40B4-BE49-F238E27FC236}">
                <a16:creationId xmlns:a16="http://schemas.microsoft.com/office/drawing/2014/main" id="{54273CEB-EDC7-1948-FB36-A4DFAA1B9695}"/>
              </a:ext>
            </a:extLst>
          </p:cNvPr>
          <p:cNvGraphicFramePr/>
          <p:nvPr>
            <p:extLst>
              <p:ext uri="{D42A27DB-BD31-4B8C-83A1-F6EECF244321}">
                <p14:modId xmlns:p14="http://schemas.microsoft.com/office/powerpoint/2010/main" val="756342710"/>
              </p:ext>
            </p:extLst>
          </p:nvPr>
        </p:nvGraphicFramePr>
        <p:xfrm>
          <a:off x="1036320" y="1429618"/>
          <a:ext cx="960039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292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73896-4907-48B8-AEB2-7EF9FC5314B7}"/>
              </a:ext>
            </a:extLst>
          </p:cNvPr>
          <p:cNvSpPr>
            <a:spLocks noGrp="1"/>
          </p:cNvSpPr>
          <p:nvPr>
            <p:ph idx="1"/>
          </p:nvPr>
        </p:nvSpPr>
        <p:spPr>
          <a:xfrm>
            <a:off x="923925" y="1072200"/>
            <a:ext cx="9915525" cy="4892269"/>
          </a:xfrm>
        </p:spPr>
        <p:txBody>
          <a:bodyPr>
            <a:normAutofit fontScale="77500" lnSpcReduction="20000"/>
          </a:bodyPr>
          <a:lstStyle/>
          <a:p>
            <a:pPr>
              <a:lnSpc>
                <a:spcPct val="150000"/>
              </a:lnSpc>
              <a:buClr>
                <a:srgbClr val="00B7B2"/>
              </a:buClr>
              <a:buSzPct val="118000"/>
              <a:buFont typeface="Wingdings" panose="05000000000000000000" pitchFamily="2" charset="2"/>
              <a:buChar char="q"/>
            </a:pPr>
            <a:r>
              <a:rPr lang="en-US" sz="2000" dirty="0">
                <a:latin typeface="Apis For Office" panose="020B0504010101010104" pitchFamily="34" charset="0"/>
                <a:ea typeface="Apis For Office" panose="020B0504010101010104" pitchFamily="34" charset="0"/>
                <a:cs typeface="Apis For Office" panose="020B0504010101010104" pitchFamily="34" charset="0"/>
              </a:rPr>
              <a:t> </a:t>
            </a:r>
            <a:r>
              <a:rPr lang="en-US" sz="2800" dirty="0">
                <a:latin typeface="Apis For Office" panose="020B0504010101010104" pitchFamily="34" charset="0"/>
                <a:ea typeface="Apis For Office" panose="020B0504010101010104" pitchFamily="34" charset="0"/>
                <a:cs typeface="Apis For Office" panose="020B0504010101010104" pitchFamily="34" charset="0"/>
              </a:rPr>
              <a:t>Kaplan-Meier plots of Overall Survival will be presented by treatment group.</a:t>
            </a:r>
          </a:p>
          <a:p>
            <a:pPr>
              <a:lnSpc>
                <a:spcPct val="150000"/>
              </a:lnSpc>
              <a:buClr>
                <a:srgbClr val="00B7B2"/>
              </a:buClr>
              <a:buSzPct val="118000"/>
              <a:buFont typeface="Wingdings" panose="05000000000000000000" pitchFamily="2" charset="2"/>
              <a:buChar char="q"/>
            </a:pPr>
            <a:r>
              <a:rPr lang="en-US" sz="2800" dirty="0">
                <a:latin typeface="Apis For Office" panose="020B0504010101010104" pitchFamily="34" charset="0"/>
                <a:ea typeface="Apis For Office" panose="020B0504010101010104" pitchFamily="34" charset="0"/>
                <a:cs typeface="Apis For Office" panose="020B0504010101010104" pitchFamily="34" charset="0"/>
              </a:rPr>
              <a:t>Overall survival will be analyzed using a stratified log-rank test with hazard ratio and 95% CI from the cox-proportional hazards model</a:t>
            </a:r>
          </a:p>
          <a:p>
            <a:pPr>
              <a:lnSpc>
                <a:spcPct val="150000"/>
              </a:lnSpc>
              <a:buClr>
                <a:srgbClr val="00B7B2"/>
              </a:buClr>
              <a:buSzPct val="118000"/>
              <a:buFont typeface="Wingdings" panose="05000000000000000000" pitchFamily="2" charset="2"/>
              <a:buChar char="q"/>
            </a:pPr>
            <a:r>
              <a:rPr lang="en-US" sz="2800" dirty="0">
                <a:latin typeface="Apis For Office" panose="020B0504010101010104" pitchFamily="34" charset="0"/>
                <a:ea typeface="Apis For Office" panose="020B0504010101010104" pitchFamily="34" charset="0"/>
                <a:cs typeface="Apis For Office" panose="020B0504010101010104" pitchFamily="34" charset="0"/>
              </a:rPr>
              <a:t>Client is software agnostic but needs the analysis today !</a:t>
            </a:r>
            <a:endParaRPr lang="en-US" sz="1800" dirty="0">
              <a:latin typeface="Apis For Office" panose="020B0504010101010104" pitchFamily="34" charset="0"/>
              <a:ea typeface="Apis For Office" panose="020B0504010101010104" pitchFamily="34" charset="0"/>
              <a:cs typeface="Apis For Office" panose="020B0504010101010104" pitchFamily="34" charset="0"/>
            </a:endParaRPr>
          </a:p>
          <a:p>
            <a:pPr>
              <a:lnSpc>
                <a:spcPct val="150000"/>
              </a:lnSpc>
              <a:buClr>
                <a:srgbClr val="00B7B2"/>
              </a:buClr>
              <a:buSzPct val="118000"/>
              <a:buFont typeface="Wingdings" panose="05000000000000000000" pitchFamily="2" charset="2"/>
              <a:buChar char="q"/>
            </a:pPr>
            <a:r>
              <a:rPr lang="en-US" sz="1800" dirty="0">
                <a:latin typeface="Apis For Office" panose="020B0504010101010104" pitchFamily="34" charset="0"/>
                <a:ea typeface="Apis For Office" panose="020B0504010101010104" pitchFamily="34" charset="0"/>
                <a:cs typeface="Apis For Office" panose="020B0504010101010104" pitchFamily="34" charset="0"/>
              </a:rPr>
              <a:t> </a:t>
            </a:r>
            <a:r>
              <a:rPr lang="en-US" sz="2800" dirty="0">
                <a:latin typeface="Apis For Office" panose="020B0504010101010104" pitchFamily="34" charset="0"/>
                <a:ea typeface="Apis For Office" panose="020B0504010101010104" pitchFamily="34" charset="0"/>
                <a:cs typeface="Apis For Office" panose="020B0504010101010104" pitchFamily="34" charset="0"/>
              </a:rPr>
              <a:t>Statisticians</a:t>
            </a:r>
            <a:r>
              <a:rPr lang="en-US" sz="1800" dirty="0">
                <a:latin typeface="Apis For Office" panose="020B0504010101010104" pitchFamily="34" charset="0"/>
                <a:ea typeface="Apis For Office" panose="020B0504010101010104" pitchFamily="34" charset="0"/>
                <a:cs typeface="Apis For Office" panose="020B0504010101010104" pitchFamily="34" charset="0"/>
              </a:rPr>
              <a:t> </a:t>
            </a:r>
            <a:r>
              <a:rPr lang="en-US" sz="2800" dirty="0">
                <a:latin typeface="Apis For Office" panose="020B0504010101010104" pitchFamily="34" charset="0"/>
                <a:ea typeface="Apis For Office" panose="020B0504010101010104" pitchFamily="34" charset="0"/>
                <a:cs typeface="Apis For Office" panose="020B0504010101010104" pitchFamily="34" charset="0"/>
              </a:rPr>
              <a:t>X &amp; Y are assigned to do the development &amp; independent QC</a:t>
            </a:r>
          </a:p>
          <a:p>
            <a:pPr lvl="1">
              <a:lnSpc>
                <a:spcPct val="150000"/>
              </a:lnSpc>
              <a:buClr>
                <a:srgbClr val="00B7B2"/>
              </a:buClr>
              <a:buSzPct val="118000"/>
              <a:buFont typeface="Wingdings" panose="05000000000000000000" pitchFamily="2" charset="2"/>
              <a:buChar char="q"/>
            </a:pPr>
            <a:r>
              <a:rPr lang="en-US" sz="2800" dirty="0">
                <a:latin typeface="Apis For Office" panose="020B0504010101010104" pitchFamily="34" charset="0"/>
                <a:ea typeface="Apis For Office" panose="020B0504010101010104" pitchFamily="34" charset="0"/>
                <a:cs typeface="Apis For Office" panose="020B0504010101010104" pitchFamily="34" charset="0"/>
              </a:rPr>
              <a:t> Statistician X decides to use SAS</a:t>
            </a:r>
          </a:p>
          <a:p>
            <a:pPr lvl="1">
              <a:lnSpc>
                <a:spcPct val="150000"/>
              </a:lnSpc>
              <a:buClr>
                <a:srgbClr val="00B7B2"/>
              </a:buClr>
              <a:buSzPct val="118000"/>
              <a:buFont typeface="Wingdings" panose="05000000000000000000" pitchFamily="2" charset="2"/>
              <a:buChar char="q"/>
            </a:pPr>
            <a:r>
              <a:rPr lang="en-US" sz="2800" dirty="0">
                <a:latin typeface="Apis For Office" panose="020B0504010101010104" pitchFamily="34" charset="0"/>
                <a:ea typeface="Apis For Office" panose="020B0504010101010104" pitchFamily="34" charset="0"/>
                <a:cs typeface="Apis For Office" panose="020B0504010101010104" pitchFamily="34" charset="0"/>
              </a:rPr>
              <a:t> Statistician Y decides to use R</a:t>
            </a:r>
            <a:endParaRPr lang="en-US" dirty="0">
              <a:latin typeface="Apis For Office" panose="020B0504010101010104" pitchFamily="34" charset="0"/>
              <a:ea typeface="Apis For Office" panose="020B0504010101010104" pitchFamily="34" charset="0"/>
              <a:cs typeface="Apis For Office" panose="020B0504010101010104" pitchFamily="34" charset="0"/>
            </a:endParaRPr>
          </a:p>
        </p:txBody>
      </p:sp>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a:xfrm>
            <a:off x="1097280" y="6406695"/>
            <a:ext cx="2472271" cy="365125"/>
          </a:xfrm>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4</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628960" y="86180"/>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Project A123 – Assignment – Year 2022</a:t>
            </a:r>
            <a:endParaRPr lang="en-US" b="1" dirty="0">
              <a:latin typeface="Apis For Office" panose="020B0504010101010104" pitchFamily="34" charset="0"/>
              <a:ea typeface="Apis For Office" panose="020B0504010101010104" pitchFamily="34" charset="0"/>
              <a:cs typeface="Apis For Office" panose="020B0504010101010104" pitchFamily="34" charset="0"/>
            </a:endParaRPr>
          </a:p>
        </p:txBody>
      </p:sp>
    </p:spTree>
    <p:extLst>
      <p:ext uri="{BB962C8B-B14F-4D97-AF65-F5344CB8AC3E}">
        <p14:creationId xmlns:p14="http://schemas.microsoft.com/office/powerpoint/2010/main" val="2754159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5</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498070" y="-166489"/>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Project A123 – Mock Shell</a:t>
            </a:r>
            <a:endParaRPr lang="en-US" b="1" dirty="0">
              <a:latin typeface="Apis For Office" panose="020B0504010101010104" pitchFamily="34" charset="0"/>
              <a:ea typeface="Apis For Office" panose="020B0504010101010104" pitchFamily="34" charset="0"/>
              <a:cs typeface="Apis For Office" panose="020B0504010101010104" pitchFamily="34" charset="0"/>
            </a:endParaRPr>
          </a:p>
        </p:txBody>
      </p:sp>
      <p:pic>
        <p:nvPicPr>
          <p:cNvPr id="8" name="Picture 2">
            <a:extLst>
              <a:ext uri="{FF2B5EF4-FFF2-40B4-BE49-F238E27FC236}">
                <a16:creationId xmlns:a16="http://schemas.microsoft.com/office/drawing/2014/main" id="{9E664B9E-71FA-1D61-F162-4EA820B6A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819531"/>
            <a:ext cx="8836246" cy="549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520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6</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498070" y="-166489"/>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Project A123 – Results – R vs. SAS</a:t>
            </a:r>
            <a:endParaRPr lang="en-US" b="1" dirty="0">
              <a:latin typeface="Apis For Office" panose="020B0504010101010104" pitchFamily="34" charset="0"/>
              <a:ea typeface="Apis For Office" panose="020B0504010101010104" pitchFamily="34" charset="0"/>
              <a:cs typeface="Apis For Office" panose="020B0504010101010104" pitchFamily="34" charset="0"/>
            </a:endParaRPr>
          </a:p>
        </p:txBody>
      </p:sp>
      <p:pic>
        <p:nvPicPr>
          <p:cNvPr id="2" name="Picture 1">
            <a:extLst>
              <a:ext uri="{FF2B5EF4-FFF2-40B4-BE49-F238E27FC236}">
                <a16:creationId xmlns:a16="http://schemas.microsoft.com/office/drawing/2014/main" id="{39DD35E8-4082-61B7-D20E-D1186626C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932447"/>
            <a:ext cx="9258300" cy="515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67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7</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498070" y="-166489"/>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Project A123 – Year 2022 – Panic !!!</a:t>
            </a:r>
            <a:endParaRPr lang="en-US" b="1" dirty="0">
              <a:latin typeface="Apis For Office" panose="020B0504010101010104" pitchFamily="34" charset="0"/>
              <a:ea typeface="Apis For Office" panose="020B0504010101010104" pitchFamily="34" charset="0"/>
              <a:cs typeface="Apis For Office" panose="020B0504010101010104" pitchFamily="34" charset="0"/>
            </a:endParaRPr>
          </a:p>
        </p:txBody>
      </p:sp>
      <p:pic>
        <p:nvPicPr>
          <p:cNvPr id="3" name="Picture 2" descr="Logo, company name&#10;&#10;Description automatically generated">
            <a:extLst>
              <a:ext uri="{FF2B5EF4-FFF2-40B4-BE49-F238E27FC236}">
                <a16:creationId xmlns:a16="http://schemas.microsoft.com/office/drawing/2014/main" id="{18D053F2-550B-B8DC-3C45-A9A47949FB1C}"/>
              </a:ext>
            </a:extLst>
          </p:cNvPr>
          <p:cNvPicPr>
            <a:picLocks noChangeAspect="1"/>
          </p:cNvPicPr>
          <p:nvPr/>
        </p:nvPicPr>
        <p:blipFill>
          <a:blip r:embed="rId3"/>
          <a:stretch>
            <a:fillRect/>
          </a:stretch>
        </p:blipFill>
        <p:spPr>
          <a:xfrm>
            <a:off x="4248693" y="1572994"/>
            <a:ext cx="2923614" cy="3057334"/>
          </a:xfrm>
          <a:prstGeom prst="rect">
            <a:avLst/>
          </a:prstGeom>
        </p:spPr>
      </p:pic>
    </p:spTree>
    <p:extLst>
      <p:ext uri="{BB962C8B-B14F-4D97-AF65-F5344CB8AC3E}">
        <p14:creationId xmlns:p14="http://schemas.microsoft.com/office/powerpoint/2010/main" val="2843880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8</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498070" y="-166489"/>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Project A123 – Year 2023</a:t>
            </a:r>
            <a:endParaRPr lang="en-US" b="1" dirty="0">
              <a:latin typeface="Apis For Office" panose="020B0504010101010104" pitchFamily="34" charset="0"/>
              <a:ea typeface="Apis For Office" panose="020B0504010101010104" pitchFamily="34" charset="0"/>
              <a:cs typeface="Apis For Office" panose="020B0504010101010104" pitchFamily="34" charset="0"/>
            </a:endParaRPr>
          </a:p>
        </p:txBody>
      </p:sp>
      <p:pic>
        <p:nvPicPr>
          <p:cNvPr id="2" name="Picture 1" descr="Graphical user interface&#10;&#10;Description automatically generated">
            <a:extLst>
              <a:ext uri="{FF2B5EF4-FFF2-40B4-BE49-F238E27FC236}">
                <a16:creationId xmlns:a16="http://schemas.microsoft.com/office/drawing/2014/main" id="{6CABDEE7-5D22-56B7-A290-E75CB4AC7A25}"/>
              </a:ext>
            </a:extLst>
          </p:cNvPr>
          <p:cNvPicPr>
            <a:picLocks noChangeAspect="1"/>
          </p:cNvPicPr>
          <p:nvPr/>
        </p:nvPicPr>
        <p:blipFill>
          <a:blip r:embed="rId3"/>
          <a:stretch>
            <a:fillRect/>
          </a:stretch>
        </p:blipFill>
        <p:spPr>
          <a:xfrm>
            <a:off x="2775005" y="1188719"/>
            <a:ext cx="5798372" cy="4480560"/>
          </a:xfrm>
          <a:prstGeom prst="rect">
            <a:avLst/>
          </a:prstGeom>
        </p:spPr>
      </p:pic>
      <p:pic>
        <p:nvPicPr>
          <p:cNvPr id="8" name="Picture 7" descr="Qr code&#10;&#10;Description automatically generated">
            <a:extLst>
              <a:ext uri="{FF2B5EF4-FFF2-40B4-BE49-F238E27FC236}">
                <a16:creationId xmlns:a16="http://schemas.microsoft.com/office/drawing/2014/main" id="{AAE4AA7E-656B-D759-BB1C-6F95AB3393E9}"/>
              </a:ext>
            </a:extLst>
          </p:cNvPr>
          <p:cNvPicPr>
            <a:picLocks noChangeAspect="1"/>
          </p:cNvPicPr>
          <p:nvPr/>
        </p:nvPicPr>
        <p:blipFill>
          <a:blip r:embed="rId4"/>
          <a:stretch>
            <a:fillRect/>
          </a:stretch>
        </p:blipFill>
        <p:spPr>
          <a:xfrm>
            <a:off x="7971818" y="2761105"/>
            <a:ext cx="1332688" cy="1335789"/>
          </a:xfrm>
          <a:prstGeom prst="rect">
            <a:avLst/>
          </a:prstGeom>
        </p:spPr>
      </p:pic>
    </p:spTree>
    <p:extLst>
      <p:ext uri="{BB962C8B-B14F-4D97-AF65-F5344CB8AC3E}">
        <p14:creationId xmlns:p14="http://schemas.microsoft.com/office/powerpoint/2010/main" val="3688630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73896-4907-48B8-AEB2-7EF9FC5314B7}"/>
              </a:ext>
            </a:extLst>
          </p:cNvPr>
          <p:cNvSpPr>
            <a:spLocks noGrp="1"/>
          </p:cNvSpPr>
          <p:nvPr>
            <p:ph idx="1"/>
          </p:nvPr>
        </p:nvSpPr>
        <p:spPr>
          <a:xfrm>
            <a:off x="510567" y="1072200"/>
            <a:ext cx="9915525" cy="4892269"/>
          </a:xfrm>
        </p:spPr>
        <p:txBody>
          <a:bodyPr>
            <a:normAutofit fontScale="85000" lnSpcReduction="20000"/>
          </a:bodyPr>
          <a:lstStyle/>
          <a:p>
            <a:pPr>
              <a:lnSpc>
                <a:spcPct val="150000"/>
              </a:lnSpc>
              <a:buClr>
                <a:srgbClr val="00B7B2"/>
              </a:buClr>
              <a:buSzPct val="118000"/>
              <a:buFont typeface="Wingdings" panose="05000000000000000000" pitchFamily="2" charset="2"/>
              <a:buChar char="q"/>
            </a:pPr>
            <a:r>
              <a:rPr lang="en-US" sz="2000" dirty="0">
                <a:latin typeface="Apis For Office" panose="020B0504010101010104" pitchFamily="34" charset="0"/>
                <a:ea typeface="Apis For Office" panose="020B0504010101010104" pitchFamily="34" charset="0"/>
                <a:cs typeface="Apis For Office" panose="020B0504010101010104" pitchFamily="34" charset="0"/>
              </a:rPr>
              <a:t> </a:t>
            </a:r>
            <a:r>
              <a:rPr lang="en-US" sz="2800" dirty="0">
                <a:latin typeface="Apis For Office" panose="020B0504010101010104" pitchFamily="34" charset="0"/>
                <a:ea typeface="Apis For Office" panose="020B0504010101010104" pitchFamily="34" charset="0"/>
                <a:cs typeface="Apis For Office" panose="020B0504010101010104" pitchFamily="34" charset="0"/>
              </a:rPr>
              <a:t>CAMIS: Comparing Analysis Method Implementations in Software</a:t>
            </a:r>
          </a:p>
          <a:p>
            <a:pPr>
              <a:lnSpc>
                <a:spcPct val="150000"/>
              </a:lnSpc>
              <a:buClr>
                <a:srgbClr val="00B7B2"/>
              </a:buClr>
              <a:buSzPct val="118000"/>
              <a:buFont typeface="Wingdings" panose="05000000000000000000" pitchFamily="2" charset="2"/>
              <a:buChar char="q"/>
            </a:pPr>
            <a:r>
              <a:rPr lang="en-US" sz="2800" dirty="0">
                <a:latin typeface="Apis For Office" panose="020B0504010101010104" pitchFamily="34" charset="0"/>
                <a:ea typeface="Apis For Office" panose="020B0504010101010104" pitchFamily="34" charset="0"/>
                <a:cs typeface="Apis For Office" panose="020B0504010101010104" pitchFamily="34" charset="0"/>
              </a:rPr>
              <a:t> A cross-industry collaboration formed by members of statistical and programming associations such as PHUSE, PSI, R Consortium and ASA.</a:t>
            </a:r>
          </a:p>
          <a:p>
            <a:pPr>
              <a:lnSpc>
                <a:spcPct val="150000"/>
              </a:lnSpc>
              <a:buClr>
                <a:srgbClr val="00B7B2"/>
              </a:buClr>
              <a:buSzPct val="118000"/>
              <a:buFont typeface="Wingdings" panose="05000000000000000000" pitchFamily="2" charset="2"/>
              <a:buChar char="q"/>
            </a:pPr>
            <a:r>
              <a:rPr lang="en-US" sz="2800" dirty="0">
                <a:latin typeface="Apis For Office" panose="020B0504010101010104" pitchFamily="34" charset="0"/>
                <a:ea typeface="Apis For Office" panose="020B0504010101010104" pitchFamily="34" charset="0"/>
                <a:cs typeface="Apis For Office" panose="020B0504010101010104" pitchFamily="34" charset="0"/>
              </a:rPr>
              <a:t> Goal -:</a:t>
            </a:r>
          </a:p>
          <a:p>
            <a:pPr lvl="1">
              <a:lnSpc>
                <a:spcPct val="150000"/>
              </a:lnSpc>
              <a:buClr>
                <a:srgbClr val="00B7B2"/>
              </a:buClr>
              <a:buSzPct val="118000"/>
              <a:buFont typeface="Wingdings" panose="05000000000000000000" pitchFamily="2" charset="2"/>
              <a:buChar char="q"/>
            </a:pPr>
            <a:r>
              <a:rPr lang="en-US" sz="2800" dirty="0">
                <a:latin typeface="Apis For Office" panose="020B0504010101010104" pitchFamily="34" charset="0"/>
                <a:ea typeface="Apis For Office" panose="020B0504010101010104" pitchFamily="34" charset="0"/>
                <a:cs typeface="Apis For Office" panose="020B0504010101010104" pitchFamily="34" charset="0"/>
              </a:rPr>
              <a:t> To create a white paper</a:t>
            </a:r>
          </a:p>
          <a:p>
            <a:pPr lvl="1">
              <a:lnSpc>
                <a:spcPct val="150000"/>
              </a:lnSpc>
              <a:buClr>
                <a:srgbClr val="00B7B2"/>
              </a:buClr>
              <a:buSzPct val="118000"/>
              <a:buFont typeface="Wingdings" panose="05000000000000000000" pitchFamily="2" charset="2"/>
              <a:buChar char="q"/>
            </a:pPr>
            <a:r>
              <a:rPr lang="en-US" sz="2800" dirty="0">
                <a:latin typeface="Apis For Office" panose="020B0504010101010104" pitchFamily="34" charset="0"/>
                <a:ea typeface="Apis For Office" panose="020B0504010101010104" pitchFamily="34" charset="0"/>
                <a:cs typeface="Apis For Office" panose="020B0504010101010104" pitchFamily="34" charset="0"/>
              </a:rPr>
              <a:t> To create a </a:t>
            </a:r>
            <a:r>
              <a:rPr lang="en-US" sz="2800" dirty="0" err="1">
                <a:latin typeface="Apis For Office" panose="020B0504010101010104" pitchFamily="34" charset="0"/>
                <a:ea typeface="Apis For Office" panose="020B0504010101010104" pitchFamily="34" charset="0"/>
                <a:cs typeface="Apis For Office" panose="020B0504010101010104" pitchFamily="34" charset="0"/>
              </a:rPr>
              <a:t>Github</a:t>
            </a:r>
            <a:r>
              <a:rPr lang="en-US" sz="2800" dirty="0">
                <a:latin typeface="Apis For Office" panose="020B0504010101010104" pitchFamily="34" charset="0"/>
                <a:ea typeface="Apis For Office" panose="020B0504010101010104" pitchFamily="34" charset="0"/>
                <a:cs typeface="Apis For Office" panose="020B0504010101010104" pitchFamily="34" charset="0"/>
              </a:rPr>
              <a:t> repository to store programs related to statistical methods from various </a:t>
            </a:r>
            <a:r>
              <a:rPr lang="en-US" sz="2800" dirty="0" err="1">
                <a:latin typeface="Apis For Office" panose="020B0504010101010104" pitchFamily="34" charset="0"/>
                <a:ea typeface="Apis For Office" panose="020B0504010101010104" pitchFamily="34" charset="0"/>
                <a:cs typeface="Apis For Office" panose="020B0504010101010104" pitchFamily="34" charset="0"/>
              </a:rPr>
              <a:t>softwares</a:t>
            </a:r>
            <a:r>
              <a:rPr lang="en-US" sz="2800" dirty="0">
                <a:latin typeface="Apis For Office" panose="020B0504010101010104" pitchFamily="34" charset="0"/>
                <a:ea typeface="Apis For Office" panose="020B0504010101010104" pitchFamily="34" charset="0"/>
                <a:cs typeface="Apis For Office" panose="020B0504010101010104" pitchFamily="34" charset="0"/>
              </a:rPr>
              <a:t> and document any differences observed in the results obtained.</a:t>
            </a:r>
            <a:endParaRPr lang="en-US" dirty="0">
              <a:latin typeface="Apis For Office" panose="020B0504010101010104" pitchFamily="34" charset="0"/>
              <a:ea typeface="Apis For Office" panose="020B0504010101010104" pitchFamily="34" charset="0"/>
              <a:cs typeface="Apis For Office" panose="020B0504010101010104" pitchFamily="34" charset="0"/>
            </a:endParaRPr>
          </a:p>
        </p:txBody>
      </p:sp>
      <p:sp>
        <p:nvSpPr>
          <p:cNvPr id="4" name="Date Placeholder 3">
            <a:extLst>
              <a:ext uri="{FF2B5EF4-FFF2-40B4-BE49-F238E27FC236}">
                <a16:creationId xmlns:a16="http://schemas.microsoft.com/office/drawing/2014/main" id="{0250A36F-C7A4-A8D4-6420-D5BDAFF1EFBF}"/>
              </a:ext>
            </a:extLst>
          </p:cNvPr>
          <p:cNvSpPr>
            <a:spLocks noGrp="1"/>
          </p:cNvSpPr>
          <p:nvPr>
            <p:ph type="dt" sz="half" idx="10"/>
          </p:nvPr>
        </p:nvSpPr>
        <p:spPr/>
        <p:txBody>
          <a:bodyPr/>
          <a:lstStyle/>
          <a:p>
            <a:r>
              <a:rPr lang="en-US" dirty="0"/>
              <a:t>May '23</a:t>
            </a:r>
          </a:p>
        </p:txBody>
      </p:sp>
      <p:sp>
        <p:nvSpPr>
          <p:cNvPr id="5" name="Footer Placeholder 4">
            <a:extLst>
              <a:ext uri="{FF2B5EF4-FFF2-40B4-BE49-F238E27FC236}">
                <a16:creationId xmlns:a16="http://schemas.microsoft.com/office/drawing/2014/main" id="{9769465D-D0E1-2277-BEFC-CF201CB67B15}"/>
              </a:ext>
            </a:extLst>
          </p:cNvPr>
          <p:cNvSpPr>
            <a:spLocks noGrp="1"/>
          </p:cNvSpPr>
          <p:nvPr>
            <p:ph type="ftr" sz="quarter" idx="11"/>
          </p:nvPr>
        </p:nvSpPr>
        <p:spPr/>
        <p:txBody>
          <a:bodyPr/>
          <a:lstStyle/>
          <a:p>
            <a:r>
              <a:rPr lang="en-US" dirty="0"/>
              <a:t>ConSPIC '23</a:t>
            </a:r>
          </a:p>
        </p:txBody>
      </p:sp>
      <p:sp>
        <p:nvSpPr>
          <p:cNvPr id="6" name="Slide Number Placeholder 5">
            <a:extLst>
              <a:ext uri="{FF2B5EF4-FFF2-40B4-BE49-F238E27FC236}">
                <a16:creationId xmlns:a16="http://schemas.microsoft.com/office/drawing/2014/main" id="{24CDCA1C-2B60-DEFE-FF9D-E347C60DEB51}"/>
              </a:ext>
            </a:extLst>
          </p:cNvPr>
          <p:cNvSpPr>
            <a:spLocks noGrp="1"/>
          </p:cNvSpPr>
          <p:nvPr>
            <p:ph type="sldNum" sz="quarter" idx="12"/>
          </p:nvPr>
        </p:nvSpPr>
        <p:spPr/>
        <p:txBody>
          <a:bodyPr/>
          <a:lstStyle/>
          <a:p>
            <a:fld id="{890B6679-FE8B-46CB-8F69-3558AF212D5D}" type="slidenum">
              <a:rPr lang="en-US" smtClean="0"/>
              <a:t>9</a:t>
            </a:fld>
            <a:endParaRPr lang="en-US" dirty="0"/>
          </a:p>
        </p:txBody>
      </p:sp>
      <p:sp>
        <p:nvSpPr>
          <p:cNvPr id="12" name="Title 1">
            <a:extLst>
              <a:ext uri="{FF2B5EF4-FFF2-40B4-BE49-F238E27FC236}">
                <a16:creationId xmlns:a16="http://schemas.microsoft.com/office/drawing/2014/main" id="{4274F1DC-4EE1-45CF-89E3-394C7F8C216D}"/>
              </a:ext>
            </a:extLst>
          </p:cNvPr>
          <p:cNvSpPr txBox="1">
            <a:spLocks/>
          </p:cNvSpPr>
          <p:nvPr/>
        </p:nvSpPr>
        <p:spPr>
          <a:xfrm>
            <a:off x="215602" y="86180"/>
            <a:ext cx="10058400" cy="986020"/>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2800" kern="1200" spc="-50" baseline="0">
                <a:solidFill>
                  <a:srgbClr val="002060"/>
                </a:solidFill>
                <a:latin typeface="+mj-lt"/>
                <a:ea typeface="+mj-ea"/>
                <a:cs typeface="+mj-cs"/>
              </a:defRPr>
            </a:lvl1pPr>
          </a:lstStyle>
          <a:p>
            <a:r>
              <a:rPr lang="en-US" sz="2800" b="1" dirty="0">
                <a:latin typeface="Apis For Office" panose="020B0504010101010104" pitchFamily="34" charset="0"/>
                <a:ea typeface="Apis For Office" panose="020B0504010101010104" pitchFamily="34" charset="0"/>
                <a:cs typeface="Apis For Office" panose="020B0504010101010104" pitchFamily="34" charset="0"/>
              </a:rPr>
              <a:t>Welcome to the CAMIS repository !!!</a:t>
            </a:r>
            <a:endParaRPr lang="en-US" b="1" dirty="0">
              <a:latin typeface="Apis For Office" panose="020B0504010101010104" pitchFamily="34" charset="0"/>
              <a:ea typeface="Apis For Office" panose="020B0504010101010104" pitchFamily="34" charset="0"/>
              <a:cs typeface="Apis For Office" panose="020B0504010101010104" pitchFamily="34" charset="0"/>
            </a:endParaRPr>
          </a:p>
        </p:txBody>
      </p:sp>
      <p:pic>
        <p:nvPicPr>
          <p:cNvPr id="2" name="Picture 1" descr="Graphical user interface&#10;&#10;Description automatically generated">
            <a:extLst>
              <a:ext uri="{FF2B5EF4-FFF2-40B4-BE49-F238E27FC236}">
                <a16:creationId xmlns:a16="http://schemas.microsoft.com/office/drawing/2014/main" id="{E84ABDFA-4504-E81E-8A4E-885D026E3774}"/>
              </a:ext>
            </a:extLst>
          </p:cNvPr>
          <p:cNvPicPr>
            <a:picLocks noChangeAspect="1"/>
          </p:cNvPicPr>
          <p:nvPr/>
        </p:nvPicPr>
        <p:blipFill>
          <a:blip r:embed="rId3"/>
          <a:stretch>
            <a:fillRect/>
          </a:stretch>
        </p:blipFill>
        <p:spPr>
          <a:xfrm>
            <a:off x="9222611" y="-342580"/>
            <a:ext cx="2378178" cy="1837683"/>
          </a:xfrm>
          <a:prstGeom prst="rect">
            <a:avLst/>
          </a:prstGeom>
        </p:spPr>
      </p:pic>
      <p:pic>
        <p:nvPicPr>
          <p:cNvPr id="7" name="Picture 6" descr="Qr code&#10;&#10;Description automatically generated">
            <a:extLst>
              <a:ext uri="{FF2B5EF4-FFF2-40B4-BE49-F238E27FC236}">
                <a16:creationId xmlns:a16="http://schemas.microsoft.com/office/drawing/2014/main" id="{98B3E051-C322-77D6-B58F-BC197AB88F75}"/>
              </a:ext>
            </a:extLst>
          </p:cNvPr>
          <p:cNvPicPr>
            <a:picLocks noChangeAspect="1"/>
          </p:cNvPicPr>
          <p:nvPr/>
        </p:nvPicPr>
        <p:blipFill>
          <a:blip r:embed="rId4"/>
          <a:stretch>
            <a:fillRect/>
          </a:stretch>
        </p:blipFill>
        <p:spPr>
          <a:xfrm>
            <a:off x="8754803" y="107114"/>
            <a:ext cx="969777" cy="964592"/>
          </a:xfrm>
          <a:prstGeom prst="rect">
            <a:avLst/>
          </a:prstGeom>
        </p:spPr>
      </p:pic>
    </p:spTree>
    <p:extLst>
      <p:ext uri="{BB962C8B-B14F-4D97-AF65-F5344CB8AC3E}">
        <p14:creationId xmlns:p14="http://schemas.microsoft.com/office/powerpoint/2010/main" val="2145604363"/>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dfed7bd-9f6a-44a1-b694-6e39c468c150}" enabled="0" method="" siteId="{fdfed7bd-9f6a-44a1-b694-6e39c468c150}" removed="1"/>
</clbl:labelList>
</file>

<file path=docProps/app.xml><?xml version="1.0" encoding="utf-8"?>
<Properties xmlns="http://schemas.openxmlformats.org/officeDocument/2006/extended-properties" xmlns:vt="http://schemas.openxmlformats.org/officeDocument/2006/docPropsVTypes">
  <Template>Retrospect</Template>
  <TotalTime>2749</TotalTime>
  <Words>1752</Words>
  <Application>Microsoft Office PowerPoint</Application>
  <PresentationFormat>Widescreen</PresentationFormat>
  <Paragraphs>196</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Apis For Office</vt:lpstr>
      <vt:lpstr>Arial</vt:lpstr>
      <vt:lpstr>Calibri</vt:lpstr>
      <vt:lpstr>Calibri Light</vt:lpstr>
      <vt:lpstr>Source Sans Pro</vt:lpstr>
      <vt:lpstr>Wingdings</vt:lpstr>
      <vt:lpstr>Retrospect</vt:lpstr>
      <vt:lpstr>Open Source Collaboration for Comparing analysis method implementations in software (CAMIS)</vt:lpstr>
      <vt:lpstr>Disclaimer</vt:lpstr>
      <vt:lpstr>Let’s meet Statisticians from Project A123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Shinde</dc:creator>
  <cp:lastModifiedBy>HLSK (Harshal S. Khanolkar)</cp:lastModifiedBy>
  <cp:revision>49</cp:revision>
  <dcterms:created xsi:type="dcterms:W3CDTF">2022-02-25T11:41:53Z</dcterms:created>
  <dcterms:modified xsi:type="dcterms:W3CDTF">2023-05-02T11:36:40Z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a6f01b5-c24b-4fa8-8e8f-cee31f47fe31_Enabled">
    <vt:lpwstr>true</vt:lpwstr>
  </property>
  <property fmtid="{D5CDD505-2E9C-101B-9397-08002B2CF9AE}" pid="3" name="MSIP_Label_fa6f01b5-c24b-4fa8-8e8f-cee31f47fe31_SetDate">
    <vt:lpwstr>2023-03-14T11:19:07Z</vt:lpwstr>
  </property>
  <property fmtid="{D5CDD505-2E9C-101B-9397-08002B2CF9AE}" pid="4" name="MSIP_Label_fa6f01b5-c24b-4fa8-8e8f-cee31f47fe31_Method">
    <vt:lpwstr>Privileged</vt:lpwstr>
  </property>
  <property fmtid="{D5CDD505-2E9C-101B-9397-08002B2CF9AE}" pid="5" name="MSIP_Label_fa6f01b5-c24b-4fa8-8e8f-cee31f47fe31_Name">
    <vt:lpwstr>fa6f01b5-c24b-4fa8-8e8f-cee31f47fe31</vt:lpwstr>
  </property>
  <property fmtid="{D5CDD505-2E9C-101B-9397-08002B2CF9AE}" pid="6" name="MSIP_Label_fa6f01b5-c24b-4fa8-8e8f-cee31f47fe31_SiteId">
    <vt:lpwstr>7a916015-20ae-4ad1-9170-eefd915e9272</vt:lpwstr>
  </property>
  <property fmtid="{D5CDD505-2E9C-101B-9397-08002B2CF9AE}" pid="7" name="MSIP_Label_fa6f01b5-c24b-4fa8-8e8f-cee31f47fe31_ActionId">
    <vt:lpwstr>4378c1e2-84ce-4c8a-9ea4-c400ef349e2f</vt:lpwstr>
  </property>
  <property fmtid="{D5CDD505-2E9C-101B-9397-08002B2CF9AE}" pid="8" name="MSIP_Label_fa6f01b5-c24b-4fa8-8e8f-cee31f47fe31_ContentBits">
    <vt:lpwstr>0</vt:lpwstr>
  </property>
</Properties>
</file>